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60" r:id="rId5"/>
    <p:sldId id="264" r:id="rId6"/>
    <p:sldId id="306" r:id="rId7"/>
    <p:sldId id="263" r:id="rId8"/>
    <p:sldId id="301" r:id="rId9"/>
    <p:sldId id="313" r:id="rId10"/>
    <p:sldId id="304" r:id="rId11"/>
    <p:sldId id="302" r:id="rId12"/>
    <p:sldId id="311" r:id="rId13"/>
    <p:sldId id="312" r:id="rId14"/>
    <p:sldId id="305" r:id="rId15"/>
    <p:sldId id="308"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4660"/>
  </p:normalViewPr>
  <p:slideViewPr>
    <p:cSldViewPr snapToGrid="0">
      <p:cViewPr varScale="1">
        <p:scale>
          <a:sx n="84" d="100"/>
          <a:sy n="84" d="100"/>
        </p:scale>
        <p:origin x="92" y="18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2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1_2" csCatId="accent1" phldr="1"/>
      <dgm:spPr/>
      <dgm:t>
        <a:bodyPr/>
        <a:lstStyle/>
        <a:p>
          <a:endParaRPr lang="en-US"/>
        </a:p>
      </dgm:t>
    </dgm:pt>
    <dgm:pt modelId="{349299C9-846E-4827-813A-349CCCE20782}">
      <dgm:prSet phldrT="[Text]" custT="1"/>
      <dgm:spPr/>
      <dgm:t>
        <a:bodyPr/>
        <a:lstStyle/>
        <a:p>
          <a:r>
            <a:rPr lang="en-IN" sz="2000" dirty="0"/>
            <a:t>In education field wise Attrition &gt;&gt;</a:t>
          </a:r>
          <a:br>
            <a:rPr lang="en-IN" sz="2000" dirty="0"/>
          </a:br>
          <a:r>
            <a:rPr lang="en-IN" sz="2000" dirty="0"/>
            <a:t>S</a:t>
          </a:r>
          <a:r>
            <a:rPr lang="en-IN" sz="1600" dirty="0"/>
            <a:t>hows no. of employee left company from a particular education background .</a:t>
          </a:r>
          <a:endParaRPr lang="en-US" sz="16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475B068A-EEFA-43BB-A2EA-260F791F8B46}" type="pres">
      <dgm:prSet presAssocID="{349299C9-846E-4827-813A-349CCCE20782}" presName="composite" presStyleCnt="0"/>
      <dgm:spPr/>
    </dgm:pt>
    <dgm:pt modelId="{71078B48-4090-464E-8E9F-14C0EAC77F1F}" type="pres">
      <dgm:prSet presAssocID="{349299C9-846E-4827-813A-349CCCE20782}" presName="L" presStyleLbl="solidFgAcc1" presStyleIdx="0" presStyleCnt="1">
        <dgm:presLayoutVars>
          <dgm:chMax val="0"/>
          <dgm:chPref val="0"/>
        </dgm:presLayoutVars>
      </dgm:prSet>
      <dgm:spPr/>
    </dgm:pt>
    <dgm:pt modelId="{654E310D-8546-4ADB-A333-54CA8449A82C}" type="pres">
      <dgm:prSet presAssocID="{349299C9-846E-4827-813A-349CCCE20782}" presName="parTx" presStyleLbl="alignNode1" presStyleIdx="0" presStyleCnt="1" custScaleY="150809" custLinFactY="-59439" custLinFactNeighborY="-100000">
        <dgm:presLayoutVars>
          <dgm:chMax val="0"/>
          <dgm:chPref val="0"/>
          <dgm:bulletEnabled val="1"/>
        </dgm:presLayoutVars>
      </dgm:prSet>
      <dgm:spPr/>
    </dgm:pt>
    <dgm:pt modelId="{3EA2AAF8-2EA7-4BFD-8E06-F6727E3E8835}" type="pres">
      <dgm:prSet presAssocID="{349299C9-846E-4827-813A-349CCCE20782}" presName="desTx" presStyleLbl="revTx" presStyleIdx="0" presStyleCnt="1">
        <dgm:presLayoutVars>
          <dgm:chMax val="0"/>
          <dgm:chPref val="0"/>
          <dgm:bulletEnabled val="1"/>
        </dgm:presLayoutVars>
      </dgm:prSet>
      <dgm:spPr/>
    </dgm:pt>
    <dgm:pt modelId="{CC85907B-C147-445E-A7E0-178F4CFFDA7B}" type="pres">
      <dgm:prSet presAssocID="{349299C9-846E-4827-813A-349CCCE20782}" presName="EmptyPlaceHolder" presStyleCnt="0"/>
      <dgm:spPr/>
    </dgm:pt>
  </dgm:ptLst>
  <dgm:cxnLst>
    <dgm:cxn modelId="{0EFA3039-6828-403C-9445-4359BA6645E6}" srcId="{55C0B14E-AEA6-48D3-A387-ED4A3A3BF840}" destId="{349299C9-846E-4827-813A-349CCCE20782}" srcOrd="0" destOrd="0" parTransId="{AEA27547-B9ED-4994-BD27-04EC297EF367}" sibTransId="{9D819F52-ACA0-4B08-8256-DF6BD8FA3A0B}"/>
    <dgm:cxn modelId="{E7577361-1A5C-4514-8529-740F2566D4A1}" type="presOf" srcId="{349299C9-846E-4827-813A-349CCCE20782}" destId="{654E310D-8546-4ADB-A333-54CA8449A82C}"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974A6054-A8C1-4AA4-B730-51FB75A6A6C3}" type="presParOf" srcId="{594BF422-752C-42F3-A230-3D0E6AE9A886}" destId="{475B068A-EEFA-43BB-A2EA-260F791F8B46}" srcOrd="0" destOrd="0" presId="urn:microsoft.com/office/officeart/2016/7/layout/AccentHomeChevronProcess"/>
    <dgm:cxn modelId="{90FF83D8-76DA-4AFC-9337-E193DBD83244}" type="presParOf" srcId="{475B068A-EEFA-43BB-A2EA-260F791F8B46}" destId="{71078B48-4090-464E-8E9F-14C0EAC77F1F}" srcOrd="0" destOrd="0" presId="urn:microsoft.com/office/officeart/2016/7/layout/AccentHomeChevronProcess"/>
    <dgm:cxn modelId="{61EF2219-FDC3-4F37-AE8A-E486E1EBA6C2}" type="presParOf" srcId="{475B068A-EEFA-43BB-A2EA-260F791F8B46}" destId="{654E310D-8546-4ADB-A333-54CA8449A82C}" srcOrd="1" destOrd="0" presId="urn:microsoft.com/office/officeart/2016/7/layout/AccentHomeChevronProcess"/>
    <dgm:cxn modelId="{C3B29BAC-E53C-405B-80A7-71D9C1F12B87}" type="presParOf" srcId="{475B068A-EEFA-43BB-A2EA-260F791F8B46}" destId="{3EA2AAF8-2EA7-4BFD-8E06-F6727E3E8835}" srcOrd="2" destOrd="0" presId="urn:microsoft.com/office/officeart/2016/7/layout/AccentHomeChevronProcess"/>
    <dgm:cxn modelId="{188150AE-6556-46AA-A20B-46F7A9D80B30}" type="presParOf" srcId="{475B068A-EEFA-43BB-A2EA-260F791F8B46}" destId="{CC85907B-C147-445E-A7E0-178F4CFFDA7B}"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78B48-4090-464E-8E9F-14C0EAC77F1F}">
      <dsp:nvSpPr>
        <dsp:cNvPr id="0" name=""/>
        <dsp:cNvSpPr/>
      </dsp:nvSpPr>
      <dsp:spPr>
        <a:xfrm rot="5400000">
          <a:off x="-931475" y="493114"/>
          <a:ext cx="2604869" cy="73296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4E310D-8546-4ADB-A333-54CA8449A82C}">
      <dsp:nvSpPr>
        <dsp:cNvPr id="0" name=""/>
        <dsp:cNvSpPr/>
      </dsp:nvSpPr>
      <dsp:spPr>
        <a:xfrm>
          <a:off x="4478" y="1576959"/>
          <a:ext cx="9162015" cy="868289"/>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IN" sz="2000" kern="1200" dirty="0"/>
            <a:t>In education field wise Attrition &gt;&gt;</a:t>
          </a:r>
          <a:br>
            <a:rPr lang="en-IN" sz="2000" kern="1200" dirty="0"/>
          </a:br>
          <a:r>
            <a:rPr lang="en-IN" sz="2000" kern="1200" dirty="0"/>
            <a:t>S</a:t>
          </a:r>
          <a:r>
            <a:rPr lang="en-IN" sz="1600" kern="1200" dirty="0"/>
            <a:t>hows no. of employee left company from a particular education background .</a:t>
          </a:r>
          <a:endParaRPr lang="en-US" sz="1600" kern="1200" dirty="0"/>
        </a:p>
      </dsp:txBody>
      <dsp:txXfrm>
        <a:off x="4478" y="1576959"/>
        <a:ext cx="9053479" cy="868289"/>
      </dsp:txXfrm>
    </dsp:sp>
    <dsp:sp modelId="{3EA2AAF8-2EA7-4BFD-8E06-F6727E3E8835}">
      <dsp:nvSpPr>
        <dsp:cNvPr id="0" name=""/>
        <dsp:cNvSpPr/>
      </dsp:nvSpPr>
      <dsp:spPr>
        <a:xfrm>
          <a:off x="737439" y="220492"/>
          <a:ext cx="7439556" cy="127777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81D0A-CD4B-4F1E-B640-D2429066E629}" type="datetimeFigureOut">
              <a:rPr lang="en-US" smtClean="0"/>
              <a:t>7/20/2023</a:t>
            </a:fld>
            <a:endParaRPr lang="en-US"/>
          </a:p>
        </p:txBody>
      </p:sp>
      <p:sp>
        <p:nvSpPr>
          <p:cNvPr id="4" name="Footer Placehold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9DDD1-FB49-4A7F-8D8C-4A92643E61D9}" type="slidenum">
              <a:rPr lang="en-US" smtClean="0"/>
              <a:t>‹#›</a:t>
            </a:fld>
            <a:endParaRPr lang="en-US"/>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DBB17-EEE0-4340-9E5E-33E65E99AD99}"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AE989-34A2-4477-8CFD-C14743BD7CFB}" type="slidenum">
              <a:rPr lang="en-US" smtClean="0"/>
              <a:t>‹#›</a:t>
            </a:fld>
            <a:endParaRPr lang="en-US"/>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BDA8F3-0AA7-4218-9990-ABB2F235691A}" type="slidenum">
              <a:rPr lang="en-US" smtClean="0"/>
              <a:t>8</a:t>
            </a:fld>
            <a:endParaRPr lang="en-US"/>
          </a:p>
        </p:txBody>
      </p:sp>
    </p:spTree>
    <p:extLst>
      <p:ext uri="{BB962C8B-B14F-4D97-AF65-F5344CB8AC3E}">
        <p14:creationId xmlns:p14="http://schemas.microsoft.com/office/powerpoint/2010/main" val="76087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a:normAutofit/>
          </a:bodyPr>
          <a:lstStyle>
            <a:lvl1pPr algn="ctr">
              <a:defRPr/>
            </a:lvl1pPr>
          </a:lstStyle>
          <a:p>
            <a:r>
              <a:rPr lang="en-US" sz="4000"/>
              <a:t>Click to edit Master title style</a:t>
            </a:r>
            <a:endParaRPr lang="en-US" sz="4000" dirty="0"/>
          </a:p>
        </p:txBody>
      </p:sp>
      <p:sp>
        <p:nvSpPr>
          <p:cNvPr id="9" name="Subtitle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a:normAutofit/>
          </a:bodyPr>
          <a:lstStyle>
            <a:lvl1pPr marL="0" indent="0" algn="ctr">
              <a:buNone/>
              <a:defRPr/>
            </a:lvl1pPr>
          </a:lstStyle>
          <a:p>
            <a:r>
              <a:rPr lang="en-US"/>
              <a:t>Click to edit Master subtitle style</a:t>
            </a:r>
          </a:p>
        </p:txBody>
      </p:sp>
      <p:sp>
        <p:nvSpPr>
          <p:cNvPr id="92" name="Picture Placehold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a:noAutofit/>
          </a:bodyPr>
          <a:lstStyle/>
          <a:p>
            <a:r>
              <a:rPr lang="en-US"/>
              <a:t>Click icon to add picture</a:t>
            </a:r>
            <a:endParaRPr lang="en-US" dirty="0"/>
          </a:p>
        </p:txBody>
      </p:sp>
      <p:grpSp>
        <p:nvGrpSpPr>
          <p:cNvPr id="93" name="Group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e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502920"/>
            <a:ext cx="9899930" cy="1325563"/>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4189550" y="1678169"/>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4189551" y="2502081"/>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C6B28BCD-4695-49B4-861A-4EBAAB5FA2B2}"/>
              </a:ext>
            </a:extLst>
          </p:cNvPr>
          <p:cNvSpPr>
            <a:spLocks noGrp="1"/>
          </p:cNvSpPr>
          <p:nvPr>
            <p:ph type="body" sz="quarter" idx="13"/>
          </p:nvPr>
        </p:nvSpPr>
        <p:spPr>
          <a:xfrm>
            <a:off x="7539317" y="1681163"/>
            <a:ext cx="3200400"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E24FFCF-8240-4047-B040-925E963392DE}"/>
              </a:ext>
            </a:extLst>
          </p:cNvPr>
          <p:cNvSpPr>
            <a:spLocks noGrp="1"/>
          </p:cNvSpPr>
          <p:nvPr>
            <p:ph sz="quarter" idx="14"/>
          </p:nvPr>
        </p:nvSpPr>
        <p:spPr>
          <a:xfrm>
            <a:off x="7539318" y="2505075"/>
            <a:ext cx="3200400" cy="3684588"/>
          </a:xfrm>
        </p:spPr>
        <p:txBody>
          <a:bodyPr>
            <a:normAutofit/>
          </a:bodyPr>
          <a:lstStyle>
            <a:lvl1pPr>
              <a:defRPr sz="1400"/>
            </a:lvl1pPr>
            <a:lvl2pPr>
              <a:defRPr sz="1400" b="1"/>
            </a:lvl2pPr>
            <a:lvl3pPr>
              <a:defRPr sz="1400" b="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a:lstStyle>
            <a:lvl1pPr>
              <a:defRPr/>
            </a:lvl1pPr>
          </a:lstStyle>
          <a:p>
            <a:r>
              <a:rPr lang="en-US" dirty="0"/>
              <a:t>Click to add title</a:t>
            </a:r>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grpSp>
        <p:nvGrpSpPr>
          <p:cNvPr id="11" name="Group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e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a:lstStyle/>
          <a:p>
            <a:r>
              <a:rPr lang="en-US"/>
              <a:t>Click icon to add picture</a:t>
            </a:r>
          </a:p>
        </p:txBody>
      </p:sp>
      <p:sp>
        <p:nvSpPr>
          <p:cNvPr id="70" name="Content Placehold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a:normAutofit/>
          </a:bodyPr>
          <a:lstStyle>
            <a:lvl1pPr marL="0" indent="0">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e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0" name="Free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Title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a:lstStyle>
            <a:lvl1pPr>
              <a:defRPr/>
            </a:lvl1pPr>
          </a:lstStyle>
          <a:p>
            <a:r>
              <a:rPr lang="en-US" dirty="0"/>
              <a:t>Click to add title</a:t>
            </a:r>
          </a:p>
        </p:txBody>
      </p:sp>
      <p:sp>
        <p:nvSpPr>
          <p:cNvPr id="80" name="Footer Placehold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a:lstStyle/>
          <a:p>
            <a:r>
              <a:rPr lang="en-US"/>
              <a:t>Sample footer text</a:t>
            </a:r>
            <a:endParaRPr lang="en-US" dirty="0"/>
          </a:p>
        </p:txBody>
      </p:sp>
      <p:sp>
        <p:nvSpPr>
          <p:cNvPr id="51" name="Content Placehold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a:normAutofit/>
          </a:bodyPr>
          <a:lstStyle>
            <a:lvl1pPr marL="0" indent="0">
              <a:buNone/>
              <a:defRPr/>
            </a:lvl1pPr>
          </a:lstStyle>
          <a:p>
            <a:pPr lvl="0"/>
            <a:r>
              <a:rPr lang="en-US"/>
              <a:t>Click to edit Master text styles</a:t>
            </a:r>
          </a:p>
        </p:txBody>
      </p:sp>
      <p:grpSp>
        <p:nvGrpSpPr>
          <p:cNvPr id="54" name="Group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e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9" name="Picture Placehold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a:lstStyle/>
          <a:p>
            <a:r>
              <a:rPr lang="en-US"/>
              <a:t>Click icon to add picture</a:t>
            </a:r>
          </a:p>
        </p:txBody>
      </p:sp>
      <p:sp>
        <p:nvSpPr>
          <p:cNvPr id="78" name="Date Placeholder 77">
            <a:extLst>
              <a:ext uri="{FF2B5EF4-FFF2-40B4-BE49-F238E27FC236}">
                <a16:creationId xmlns:a16="http://schemas.microsoft.com/office/drawing/2014/main" id="{95A5B930-F903-41AC-A3CB-51E620277400}"/>
              </a:ext>
            </a:extLst>
          </p:cNvPr>
          <p:cNvSpPr>
            <a:spLocks noGrp="1"/>
          </p:cNvSpPr>
          <p:nvPr>
            <p:ph type="dt" sz="half" idx="14"/>
          </p:nvPr>
        </p:nvSpPr>
        <p:spPr/>
        <p:txBody>
          <a:bodyPr/>
          <a:lstStyle/>
          <a:p>
            <a:r>
              <a:rPr lang="en-US"/>
              <a:t>20XX</a:t>
            </a:r>
            <a:endParaRPr lang="en-US" dirty="0"/>
          </a:p>
        </p:txBody>
      </p:sp>
      <p:sp>
        <p:nvSpPr>
          <p:cNvPr id="81" name="Slide Number Placehold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a:lstStyle>
            <a:lvl1pPr>
              <a:defRPr/>
            </a:lvl1pPr>
          </a:lstStyle>
          <a:p>
            <a:r>
              <a:rPr lang="en-US" dirty="0"/>
              <a:t>Click to add title</a:t>
            </a:r>
          </a:p>
        </p:txBody>
      </p:sp>
      <p:sp>
        <p:nvSpPr>
          <p:cNvPr id="77" name="Footer Placehold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a:lstStyle/>
          <a:p>
            <a:r>
              <a:rPr lang="en-US"/>
              <a:t>Sample footer text</a:t>
            </a:r>
            <a:endParaRPr lang="en-US" dirty="0"/>
          </a:p>
        </p:txBody>
      </p:sp>
      <p:grpSp>
        <p:nvGrpSpPr>
          <p:cNvPr id="12" name="Group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e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Picture Placehold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a:lstStyle/>
          <a:p>
            <a:r>
              <a:rPr lang="en-US"/>
              <a:t>Click icon to add picture</a:t>
            </a:r>
          </a:p>
        </p:txBody>
      </p:sp>
      <p:sp>
        <p:nvSpPr>
          <p:cNvPr id="75" name="Picture Placehold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a:lstStyle/>
          <a:p>
            <a:r>
              <a:rPr lang="en-US"/>
              <a:t>Click icon to add picture</a:t>
            </a:r>
          </a:p>
        </p:txBody>
      </p:sp>
      <p:sp>
        <p:nvSpPr>
          <p:cNvPr id="73" name="Picture Placehold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a:lstStyle/>
          <a:p>
            <a:r>
              <a:rPr lang="en-US"/>
              <a:t>Click icon to add picture</a:t>
            </a:r>
          </a:p>
        </p:txBody>
      </p:sp>
      <p:sp>
        <p:nvSpPr>
          <p:cNvPr id="76" name="Picture Placehold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a:lstStyle/>
          <a:p>
            <a:r>
              <a:rPr lang="en-US"/>
              <a:t>Click icon to add picture</a:t>
            </a:r>
          </a:p>
        </p:txBody>
      </p:sp>
      <p:sp>
        <p:nvSpPr>
          <p:cNvPr id="11" name="Content Placehold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a:normAutofit/>
          </a:bodyPr>
          <a:lstStyle>
            <a:lvl1pPr marL="0" indent="0">
              <a:buNone/>
              <a:defRPr/>
            </a:lvl1pPr>
          </a:lstStyle>
          <a:p>
            <a:pPr lvl="0"/>
            <a:r>
              <a:rPr lang="en-US"/>
              <a:t>Click to edit Master text styles</a:t>
            </a:r>
          </a:p>
        </p:txBody>
      </p:sp>
      <p:sp>
        <p:nvSpPr>
          <p:cNvPr id="10" name="Date Placeholder 9">
            <a:extLst>
              <a:ext uri="{FF2B5EF4-FFF2-40B4-BE49-F238E27FC236}">
                <a16:creationId xmlns:a16="http://schemas.microsoft.com/office/drawing/2014/main" id="{B1CBAE94-142D-437D-93CC-2DA9963C18CB}"/>
              </a:ext>
            </a:extLst>
          </p:cNvPr>
          <p:cNvSpPr>
            <a:spLocks noGrp="1"/>
          </p:cNvSpPr>
          <p:nvPr>
            <p:ph type="dt" sz="half" idx="17"/>
          </p:nvPr>
        </p:nvSpPr>
        <p:spPr/>
        <p:txBody>
          <a:bodyPr/>
          <a:lstStyle/>
          <a:p>
            <a:r>
              <a:rPr lang="en-US"/>
              <a:t>20XX</a:t>
            </a:r>
            <a:endParaRPr lang="en-US" dirty="0"/>
          </a:p>
        </p:txBody>
      </p:sp>
      <p:sp>
        <p:nvSpPr>
          <p:cNvPr id="78" name="Slide Number Placehold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e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a:lstStyle>
            <a:lvl1pPr>
              <a:defRPr/>
            </a:lvl1pPr>
          </a:lstStyle>
          <a:p>
            <a:r>
              <a:rPr lang="en-US" dirty="0"/>
              <a:t>Click to add title</a:t>
            </a:r>
          </a:p>
        </p:txBody>
      </p:sp>
      <p:sp>
        <p:nvSpPr>
          <p:cNvPr id="65" name="Footer Placehold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a:lstStyle/>
          <a:p>
            <a:r>
              <a:rPr lang="en-US"/>
              <a:t>Sample footer text</a:t>
            </a:r>
            <a:endParaRPr lang="en-US" dirty="0"/>
          </a:p>
        </p:txBody>
      </p:sp>
      <p:sp>
        <p:nvSpPr>
          <p:cNvPr id="8" name="Content Placehold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a:lstStyle>
            <a:lvl1pPr marL="0" indent="0">
              <a:buNone/>
              <a:defRPr/>
            </a:lvl1pPr>
          </a:lstStyle>
          <a:p>
            <a:pPr lvl="0"/>
            <a:r>
              <a:rPr lang="en-US"/>
              <a:t>Click to edit Master text styles</a:t>
            </a:r>
          </a:p>
        </p:txBody>
      </p:sp>
      <p:sp>
        <p:nvSpPr>
          <p:cNvPr id="68" name="Picture Placehold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a:lstStyle/>
          <a:p>
            <a:r>
              <a:rPr lang="en-US"/>
              <a:t>Click icon to add picture</a:t>
            </a:r>
            <a:endParaRPr lang="en-US" dirty="0"/>
          </a:p>
        </p:txBody>
      </p:sp>
      <p:sp>
        <p:nvSpPr>
          <p:cNvPr id="69" name="Picture Placehold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a:lstStyle/>
          <a:p>
            <a:r>
              <a:rPr lang="en-US"/>
              <a:t>Click icon to add picture</a:t>
            </a:r>
            <a:endParaRPr lang="en-US" dirty="0"/>
          </a:p>
        </p:txBody>
      </p:sp>
      <p:sp>
        <p:nvSpPr>
          <p:cNvPr id="70" name="Picture Placehold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a:lstStyle/>
          <a:p>
            <a:r>
              <a:rPr lang="en-US"/>
              <a:t>Click icon to add picture</a:t>
            </a:r>
            <a:endParaRPr lang="en-US" dirty="0"/>
          </a:p>
        </p:txBody>
      </p:sp>
      <p:sp>
        <p:nvSpPr>
          <p:cNvPr id="64" name="Date Placeholder 63">
            <a:extLst>
              <a:ext uri="{FF2B5EF4-FFF2-40B4-BE49-F238E27FC236}">
                <a16:creationId xmlns:a16="http://schemas.microsoft.com/office/drawing/2014/main" id="{F8ECD487-3BB5-4CD7-ACBE-C3B1BC1E3CBE}"/>
              </a:ext>
            </a:extLst>
          </p:cNvPr>
          <p:cNvSpPr>
            <a:spLocks noGrp="1"/>
          </p:cNvSpPr>
          <p:nvPr>
            <p:ph type="dt" sz="half" idx="16"/>
          </p:nvPr>
        </p:nvSpPr>
        <p:spPr/>
        <p:txBody>
          <a:bodyPr/>
          <a:lstStyle/>
          <a:p>
            <a:r>
              <a:rPr lang="en-US"/>
              <a:t>20XX</a:t>
            </a:r>
            <a:endParaRPr lang="en-US" dirty="0"/>
          </a:p>
        </p:txBody>
      </p:sp>
      <p:sp>
        <p:nvSpPr>
          <p:cNvPr id="67" name="Slide Number Placehold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a:lstStyle/>
          <a:p>
            <a:fld id="{4C8B8A27-DF03-4546-BA93-21C967D57E5C}" type="slidenum">
              <a:rPr lang="en-US" smtClean="0"/>
              <a:pPr/>
              <a:t>‹#›</a:t>
            </a:fld>
            <a:endParaRPr lang="en-US"/>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itle 109">
            <a:extLst>
              <a:ext uri="{FF2B5EF4-FFF2-40B4-BE49-F238E27FC236}">
                <a16:creationId xmlns:a16="http://schemas.microsoft.com/office/drawing/2014/main" id="{045DFF27-9F42-4923-B93C-EFA3F265CAD0}"/>
              </a:ext>
            </a:extLst>
          </p:cNvPr>
          <p:cNvSpPr>
            <a:spLocks noGrp="1"/>
          </p:cNvSpPr>
          <p:nvPr>
            <p:ph type="title"/>
          </p:nvPr>
        </p:nvSpPr>
        <p:spPr>
          <a:xfrm>
            <a:off x="2066544" y="4937760"/>
            <a:ext cx="8028432" cy="886968"/>
          </a:xfrm>
        </p:spPr>
        <p:txBody>
          <a:bodyPr/>
          <a:lstStyle>
            <a:lvl1pPr algn="ctr">
              <a:defRPr/>
            </a:lvl1pPr>
          </a:lstStyle>
          <a:p>
            <a:r>
              <a:rPr lang="en-US"/>
              <a:t>Click to edit Master title style</a:t>
            </a:r>
            <a:endParaRPr lang="en-US" dirty="0"/>
          </a:p>
        </p:txBody>
      </p:sp>
      <p:sp>
        <p:nvSpPr>
          <p:cNvPr id="8" name="Subtitle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a:normAutofit/>
          </a:bodyPr>
          <a:lstStyle>
            <a:lvl1pPr marL="0" indent="0" algn="ctr">
              <a:buNone/>
              <a:defRPr/>
            </a:lvl1pPr>
          </a:lstStyle>
          <a:p>
            <a:r>
              <a:rPr lang="en-US" sz="1200"/>
              <a:t>Click to edit Master subtitle style</a:t>
            </a:r>
            <a:endParaRPr lang="en-US" sz="1200" dirty="0"/>
          </a:p>
        </p:txBody>
      </p:sp>
      <p:sp>
        <p:nvSpPr>
          <p:cNvPr id="111" name="Picture Placehold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a:noAutofit/>
          </a:bodyPr>
          <a:lstStyle/>
          <a:p>
            <a:r>
              <a:rPr lang="en-US"/>
              <a:t>Click icon to add picture</a:t>
            </a:r>
          </a:p>
        </p:txBody>
      </p:sp>
      <p:grpSp>
        <p:nvGrpSpPr>
          <p:cNvPr id="112" name="Group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e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Free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Free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Free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Free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Free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Free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Free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Free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Free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Free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Free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le Char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219532-144E-4984-AA0F-53AA4049BE36}"/>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r>
              <a:rPr lang="en-US"/>
              <a:t>Sample footer text</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e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94" name="Picture Placehold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a:lstStyle/>
          <a:p>
            <a:r>
              <a:rPr lang="en-US"/>
              <a:t>Click icon to add picture</a:t>
            </a:r>
          </a:p>
        </p:txBody>
      </p:sp>
      <p:sp>
        <p:nvSpPr>
          <p:cNvPr id="6" name="Title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a:lstStyle>
            <a:lvl1pPr>
              <a:defRPr sz="3200">
                <a:effectLst/>
              </a:defRPr>
            </a:lvl1pPr>
          </a:lstStyle>
          <a:p>
            <a:r>
              <a:rPr lang="en-US" dirty="0"/>
              <a:t>Click to add title</a:t>
            </a:r>
          </a:p>
        </p:txBody>
      </p:sp>
      <p:sp>
        <p:nvSpPr>
          <p:cNvPr id="96" name="Subtitle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anchor="t" anchorCtr="0"/>
          <a:lstStyle>
            <a:lvl1pPr marL="0" indent="0">
              <a:buNone/>
              <a:defRPr/>
            </a:lvl1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r>
              <a:rPr lang="en-US"/>
              <a:t>20XX</a:t>
            </a:r>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sp>
        <p:nvSpPr>
          <p:cNvPr id="128" name="Picture Placehold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29" name="Picture Placehold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0" name="Picture Placehold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1" name="Picture Placehold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a:noAutofit/>
          </a:bodyPr>
          <a:lstStyle/>
          <a:p>
            <a:r>
              <a:rPr lang="en-US"/>
              <a:t>Click icon to add picture</a:t>
            </a:r>
          </a:p>
        </p:txBody>
      </p:sp>
      <p:sp>
        <p:nvSpPr>
          <p:cNvPr id="132" name="Text Placehold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anchor="b" anchorCtr="0"/>
          <a:lstStyle>
            <a:lvl1pPr>
              <a:buNone/>
              <a:defRPr sz="2000" b="1">
                <a:solidFill>
                  <a:schemeClr val="tx2"/>
                </a:solidFill>
              </a:defRPr>
            </a:lvl1pPr>
          </a:lstStyle>
          <a:p>
            <a:pPr lvl="0"/>
            <a:r>
              <a:rPr lang="en-US" dirty="0"/>
              <a:t>Name</a:t>
            </a:r>
          </a:p>
        </p:txBody>
      </p:sp>
      <p:sp>
        <p:nvSpPr>
          <p:cNvPr id="125" name="Text Placehold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4" name="Text Placehold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anchor="b" anchorCtr="0"/>
          <a:lstStyle>
            <a:lvl1pPr>
              <a:buNone/>
              <a:defRPr sz="2000" b="1">
                <a:solidFill>
                  <a:schemeClr val="tx2"/>
                </a:solidFill>
              </a:defRPr>
            </a:lvl1pPr>
          </a:lstStyle>
          <a:p>
            <a:pPr lvl="0"/>
            <a:r>
              <a:rPr lang="en-US" dirty="0"/>
              <a:t>Name</a:t>
            </a:r>
          </a:p>
        </p:txBody>
      </p:sp>
      <p:sp>
        <p:nvSpPr>
          <p:cNvPr id="133" name="Text Placehold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6" name="Text Placehold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5" name="Text Placehold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38" name="Text Placehold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anchor="b" anchorCtr="0"/>
          <a:lstStyle>
            <a:lvl1pPr>
              <a:buNone/>
              <a:defRPr sz="2000" b="1">
                <a:solidFill>
                  <a:schemeClr val="tx2"/>
                </a:solidFill>
              </a:defRPr>
            </a:lvl1pPr>
          </a:lstStyle>
          <a:p>
            <a:pPr lvl="0"/>
            <a:r>
              <a:rPr lang="en-US" dirty="0"/>
              <a:t>Name</a:t>
            </a:r>
          </a:p>
        </p:txBody>
      </p:sp>
      <p:sp>
        <p:nvSpPr>
          <p:cNvPr id="137" name="Text Placehold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127" name="Date Placehold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a:lstStyle/>
          <a:p>
            <a:fld id="{4C8B8A27-DF03-4546-BA93-21C967D57E5C}" type="slidenum">
              <a:rPr lang="en-US" smtClean="0"/>
              <a:t>‹#›</a:t>
            </a:fld>
            <a:endParaRPr lang="en-US"/>
          </a:p>
        </p:txBody>
      </p:sp>
      <p:grpSp>
        <p:nvGrpSpPr>
          <p:cNvPr id="139" name="Group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e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imelin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a:lstStyle>
            <a:lvl1pPr>
              <a:defRPr/>
            </a:lvl1pPr>
          </a:lstStyle>
          <a:p>
            <a:r>
              <a:rPr lang="en-US" dirty="0"/>
              <a:t>Click to add title</a:t>
            </a:r>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r>
              <a:rPr lang="en-US"/>
              <a:t>Sample footer text</a:t>
            </a:r>
          </a:p>
        </p:txBody>
      </p:sp>
      <p:sp>
        <p:nvSpPr>
          <p:cNvPr id="8" name="Content Placeholder 7" descr="Content Placeholder Timeline">
            <a:extLst>
              <a:ext uri="{FF2B5EF4-FFF2-40B4-BE49-F238E27FC236}">
                <a16:creationId xmlns:a16="http://schemas.microsoft.com/office/drawing/2014/main" id="{25C75F2E-0C6C-4210-B94C-420773FE456F}"/>
              </a:ext>
            </a:extLst>
          </p:cNvPr>
          <p:cNvSpPr>
            <a:spLocks noGrp="1"/>
          </p:cNvSpPr>
          <p:nvPr>
            <p:ph sz="quarter" idx="13"/>
          </p:nvPr>
        </p:nvSpPr>
        <p:spPr>
          <a:xfrm>
            <a:off x="838200" y="1825625"/>
            <a:ext cx="1051559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r>
              <a:rPr lang="en-US"/>
              <a:t>20XX</a:t>
            </a:r>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a:lstStyle>
            <a:lvl1pPr>
              <a:defRPr/>
            </a:lvl1pPr>
          </a:lstStyle>
          <a:p>
            <a:r>
              <a:rPr lang="en-US" dirty="0"/>
              <a:t>Click to add title</a:t>
            </a:r>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r>
              <a:rPr lang="en-US"/>
              <a:t>Sample footer text</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normAutofit/>
          </a:bodyPr>
          <a:lstStyle>
            <a:lvl1pPr>
              <a:defRPr sz="1700"/>
            </a:lvl1pPr>
            <a:lvl2pPr>
              <a:defRPr sz="1700" b="1"/>
            </a:lvl2pPr>
            <a:lvl3pPr>
              <a:defRPr sz="1700" b="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r>
              <a:rPr lang="en-US"/>
              <a:t>20XX</a:t>
            </a:r>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r>
              <a:rPr lang="en-US"/>
              <a:t>20XX</a:t>
            </a:r>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jpe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mailto:hamzashamim2001@gmail.com"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5A76F-8510-42C8-9448-9AA67E1E5548}"/>
              </a:ext>
            </a:extLst>
          </p:cNvPr>
          <p:cNvSpPr>
            <a:spLocks noGrp="1"/>
          </p:cNvSpPr>
          <p:nvPr>
            <p:ph type="ctrTitle"/>
          </p:nvPr>
        </p:nvSpPr>
        <p:spPr>
          <a:xfrm>
            <a:off x="3785812" y="2522070"/>
            <a:ext cx="4606621" cy="1533098"/>
          </a:xfrm>
        </p:spPr>
        <p:txBody>
          <a:bodyPr/>
          <a:lstStyle/>
          <a:p>
            <a:r>
              <a:rPr lang="en-IN" dirty="0"/>
              <a:t>HR Data analysis dashboard</a:t>
            </a:r>
            <a:endParaRPr lang="en-US" dirty="0"/>
          </a:p>
        </p:txBody>
      </p:sp>
      <p:sp>
        <p:nvSpPr>
          <p:cNvPr id="4" name="Subtitle 3">
            <a:extLst>
              <a:ext uri="{FF2B5EF4-FFF2-40B4-BE49-F238E27FC236}">
                <a16:creationId xmlns:a16="http://schemas.microsoft.com/office/drawing/2014/main" id="{698C8D7F-7438-4D26-913F-386C46308A45}"/>
              </a:ext>
            </a:extLst>
          </p:cNvPr>
          <p:cNvSpPr>
            <a:spLocks noGrp="1"/>
          </p:cNvSpPr>
          <p:nvPr>
            <p:ph type="subTitle" idx="1"/>
          </p:nvPr>
        </p:nvSpPr>
        <p:spPr>
          <a:xfrm>
            <a:off x="3848670" y="4155083"/>
            <a:ext cx="4490112" cy="553395"/>
          </a:xfrm>
        </p:spPr>
        <p:txBody>
          <a:bodyPr/>
          <a:lstStyle/>
          <a:p>
            <a:r>
              <a:rPr lang="en-US" dirty="0"/>
              <a:t>Hamza</a:t>
            </a:r>
          </a:p>
        </p:txBody>
      </p:sp>
      <p:pic>
        <p:nvPicPr>
          <p:cNvPr id="100" name="Picture Placeholder 99" descr="Photo of a beach with a paddleboarder in the background&#10;">
            <a:extLst>
              <a:ext uri="{FF2B5EF4-FFF2-40B4-BE49-F238E27FC236}">
                <a16:creationId xmlns:a16="http://schemas.microsoft.com/office/drawing/2014/main" id="{BEFE2176-37D6-418A-AD49-4B0D396F24CC}"/>
              </a:ext>
            </a:extLst>
          </p:cNvPr>
          <p:cNvPicPr>
            <a:picLocks noGrp="1" noChangeAspect="1"/>
          </p:cNvPicPr>
          <p:nvPr>
            <p:ph type="pic" sz="quarter" idx="13"/>
          </p:nvPr>
        </p:nvPicPr>
        <p:blipFill rotWithShape="1">
          <a:blip r:embed="rId2"/>
          <a:srcRect t="7802" b="7802"/>
          <a:stretch/>
        </p:blipFill>
        <p:spPr>
          <a:xfrm>
            <a:off x="1539" y="8"/>
            <a:ext cx="12188938" cy="6857992"/>
          </a:xfrm>
        </p:spPr>
      </p:pic>
    </p:spTree>
    <p:extLst>
      <p:ext uri="{BB962C8B-B14F-4D97-AF65-F5344CB8AC3E}">
        <p14:creationId xmlns:p14="http://schemas.microsoft.com/office/powerpoint/2010/main" val="2735627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DE48C2-BEAD-4A44-AE28-D61AB9863CF8}"/>
              </a:ext>
            </a:extLst>
          </p:cNvPr>
          <p:cNvSpPr>
            <a:spLocks noGrp="1"/>
          </p:cNvSpPr>
          <p:nvPr>
            <p:ph type="title"/>
          </p:nvPr>
        </p:nvSpPr>
        <p:spPr>
          <a:xfrm>
            <a:off x="1069848" y="502920"/>
            <a:ext cx="9634011" cy="1325563"/>
          </a:xfrm>
        </p:spPr>
        <p:txBody>
          <a:bodyPr/>
          <a:lstStyle/>
          <a:p>
            <a:r>
              <a:rPr lang="en-IN" dirty="0"/>
              <a:t>Bar chart</a:t>
            </a:r>
            <a:endParaRPr lang="en-US" dirty="0"/>
          </a:p>
        </p:txBody>
      </p:sp>
      <p:graphicFrame>
        <p:nvGraphicFramePr>
          <p:cNvPr id="24" name="Content Placeholder 6" descr="Timeline">
            <a:extLst>
              <a:ext uri="{FF2B5EF4-FFF2-40B4-BE49-F238E27FC236}">
                <a16:creationId xmlns:a16="http://schemas.microsoft.com/office/drawing/2014/main" id="{EF17BA2A-7DE1-4B0D-BD20-01C351990B3D}"/>
              </a:ext>
            </a:extLst>
          </p:cNvPr>
          <p:cNvGraphicFramePr>
            <a:graphicFrameLocks noGrp="1"/>
          </p:cNvGraphicFramePr>
          <p:nvPr>
            <p:ph sz="quarter" idx="13"/>
            <p:extLst>
              <p:ext uri="{D42A27DB-BD31-4B8C-83A1-F6EECF244321}">
                <p14:modId xmlns:p14="http://schemas.microsoft.com/office/powerpoint/2010/main" val="4083998218"/>
              </p:ext>
            </p:extLst>
          </p:nvPr>
        </p:nvGraphicFramePr>
        <p:xfrm>
          <a:off x="1834197" y="2338598"/>
          <a:ext cx="9170972" cy="3838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B2E82EE9-15AF-41C9-984F-253AD1D0F22B}"/>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10</a:t>
            </a:fld>
            <a:endParaRPr lang="en-US"/>
          </a:p>
        </p:txBody>
      </p:sp>
      <p:sp>
        <p:nvSpPr>
          <p:cNvPr id="2" name="Date Placeholder 1">
            <a:extLst>
              <a:ext uri="{FF2B5EF4-FFF2-40B4-BE49-F238E27FC236}">
                <a16:creationId xmlns:a16="http://schemas.microsoft.com/office/drawing/2014/main" id="{BF23766E-23E2-434C-BF95-872C133F4CB8}"/>
              </a:ext>
            </a:extLst>
          </p:cNvPr>
          <p:cNvSpPr>
            <a:spLocks noGrp="1"/>
          </p:cNvSpPr>
          <p:nvPr>
            <p:ph type="dt" sz="half" idx="10"/>
          </p:nvPr>
        </p:nvSpPr>
        <p:spPr/>
        <p:txBody>
          <a:bodyPr/>
          <a:lstStyle/>
          <a:p>
            <a:r>
              <a:rPr lang="en-US"/>
              <a:t>20XX</a:t>
            </a:r>
          </a:p>
        </p:txBody>
      </p:sp>
      <p:pic>
        <p:nvPicPr>
          <p:cNvPr id="6" name="Picture 5">
            <a:extLst>
              <a:ext uri="{FF2B5EF4-FFF2-40B4-BE49-F238E27FC236}">
                <a16:creationId xmlns:a16="http://schemas.microsoft.com/office/drawing/2014/main" id="{E3656822-87A9-48F2-A209-1EAFF60EC7BA}"/>
              </a:ext>
            </a:extLst>
          </p:cNvPr>
          <p:cNvPicPr>
            <a:picLocks noChangeAspect="1"/>
          </p:cNvPicPr>
          <p:nvPr/>
        </p:nvPicPr>
        <p:blipFill>
          <a:blip r:embed="rId7"/>
          <a:stretch>
            <a:fillRect/>
          </a:stretch>
        </p:blipFill>
        <p:spPr>
          <a:xfrm>
            <a:off x="2395243" y="1930442"/>
            <a:ext cx="7962561" cy="1900577"/>
          </a:xfrm>
          <a:prstGeom prst="rect">
            <a:avLst/>
          </a:prstGeom>
        </p:spPr>
      </p:pic>
    </p:spTree>
    <p:extLst>
      <p:ext uri="{BB962C8B-B14F-4D97-AF65-F5344CB8AC3E}">
        <p14:creationId xmlns:p14="http://schemas.microsoft.com/office/powerpoint/2010/main" val="185364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436C-00F2-4DA9-AD04-C9D27F2C1E59}"/>
              </a:ext>
            </a:extLst>
          </p:cNvPr>
          <p:cNvSpPr>
            <a:spLocks noGrp="1"/>
          </p:cNvSpPr>
          <p:nvPr>
            <p:ph type="title"/>
          </p:nvPr>
        </p:nvSpPr>
        <p:spPr>
          <a:xfrm>
            <a:off x="841248" y="502920"/>
            <a:ext cx="9902952" cy="1325563"/>
          </a:xfrm>
        </p:spPr>
        <p:txBody>
          <a:bodyPr/>
          <a:lstStyle/>
          <a:p>
            <a:r>
              <a:rPr lang="en-IN" dirty="0"/>
              <a:t>Donut chart’s </a:t>
            </a:r>
            <a:endParaRPr lang="en-US" dirty="0"/>
          </a:p>
        </p:txBody>
      </p:sp>
      <p:sp>
        <p:nvSpPr>
          <p:cNvPr id="4" name="Content Placeholder 3">
            <a:extLst>
              <a:ext uri="{FF2B5EF4-FFF2-40B4-BE49-F238E27FC236}">
                <a16:creationId xmlns:a16="http://schemas.microsoft.com/office/drawing/2014/main" id="{29F4678E-3F5A-41D4-8F41-8EE987306AB0}"/>
              </a:ext>
            </a:extLst>
          </p:cNvPr>
          <p:cNvSpPr>
            <a:spLocks noGrp="1"/>
          </p:cNvSpPr>
          <p:nvPr>
            <p:ph sz="half" idx="2"/>
          </p:nvPr>
        </p:nvSpPr>
        <p:spPr>
          <a:xfrm>
            <a:off x="839787" y="2510632"/>
            <a:ext cx="4872133" cy="3684588"/>
          </a:xfrm>
        </p:spPr>
        <p:txBody>
          <a:bodyPr>
            <a:normAutofit/>
          </a:bodyPr>
          <a:lstStyle/>
          <a:p>
            <a:r>
              <a:rPr lang="en-IN" dirty="0"/>
              <a:t>It gives </a:t>
            </a:r>
            <a:r>
              <a:rPr lang="en-IN" sz="1700" dirty="0"/>
              <a:t>insight how many no. of and percentage employee leaves the company from particular age.</a:t>
            </a:r>
            <a:endParaRPr lang="en-US" sz="1700" dirty="0"/>
          </a:p>
        </p:txBody>
      </p:sp>
      <p:sp>
        <p:nvSpPr>
          <p:cNvPr id="9" name="Slide Number Placeholder 8">
            <a:extLst>
              <a:ext uri="{FF2B5EF4-FFF2-40B4-BE49-F238E27FC236}">
                <a16:creationId xmlns:a16="http://schemas.microsoft.com/office/drawing/2014/main" id="{BFD50734-6C26-41F2-B8EC-F05061FC9C86}"/>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11</a:t>
            </a:fld>
            <a:endParaRPr lang="en-US"/>
          </a:p>
        </p:txBody>
      </p:sp>
      <p:pic>
        <p:nvPicPr>
          <p:cNvPr id="13" name="Picture 12">
            <a:extLst>
              <a:ext uri="{FF2B5EF4-FFF2-40B4-BE49-F238E27FC236}">
                <a16:creationId xmlns:a16="http://schemas.microsoft.com/office/drawing/2014/main" id="{5F767DC5-D0F3-4BD2-8B76-6DC4472D70DE}"/>
              </a:ext>
            </a:extLst>
          </p:cNvPr>
          <p:cNvPicPr>
            <a:picLocks noChangeAspect="1"/>
          </p:cNvPicPr>
          <p:nvPr/>
        </p:nvPicPr>
        <p:blipFill>
          <a:blip r:embed="rId2"/>
          <a:stretch>
            <a:fillRect/>
          </a:stretch>
        </p:blipFill>
        <p:spPr>
          <a:xfrm>
            <a:off x="3513047" y="3564776"/>
            <a:ext cx="7484029" cy="2172477"/>
          </a:xfrm>
          <a:prstGeom prst="rect">
            <a:avLst/>
          </a:prstGeom>
        </p:spPr>
      </p:pic>
    </p:spTree>
    <p:extLst>
      <p:ext uri="{BB962C8B-B14F-4D97-AF65-F5344CB8AC3E}">
        <p14:creationId xmlns:p14="http://schemas.microsoft.com/office/powerpoint/2010/main" val="424252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E1EE-972C-490D-A0BE-895E9CAE803F}"/>
              </a:ext>
            </a:extLst>
          </p:cNvPr>
          <p:cNvSpPr>
            <a:spLocks noGrp="1"/>
          </p:cNvSpPr>
          <p:nvPr>
            <p:ph type="title"/>
          </p:nvPr>
        </p:nvSpPr>
        <p:spPr>
          <a:xfrm>
            <a:off x="7802880" y="100522"/>
            <a:ext cx="4389120" cy="1344168"/>
          </a:xfrm>
        </p:spPr>
        <p:txBody>
          <a:bodyPr/>
          <a:lstStyle/>
          <a:p>
            <a:r>
              <a:rPr lang="en-US" dirty="0"/>
              <a:t>Summary</a:t>
            </a:r>
          </a:p>
        </p:txBody>
      </p:sp>
      <p:pic>
        <p:nvPicPr>
          <p:cNvPr id="11" name="Picture Placeholder 10" descr="Photo of a beach sunset">
            <a:extLst>
              <a:ext uri="{FF2B5EF4-FFF2-40B4-BE49-F238E27FC236}">
                <a16:creationId xmlns:a16="http://schemas.microsoft.com/office/drawing/2014/main" id="{8F1C72BF-FAF6-4E89-B36D-E1CA3A77C99E}"/>
              </a:ext>
            </a:extLst>
          </p:cNvPr>
          <p:cNvPicPr>
            <a:picLocks noGrp="1" noChangeAspect="1"/>
          </p:cNvPicPr>
          <p:nvPr>
            <p:ph type="pic" sz="quarter" idx="13"/>
          </p:nvPr>
        </p:nvPicPr>
        <p:blipFill rotWithShape="1">
          <a:blip r:embed="rId2"/>
          <a:srcRect t="2995" b="2995"/>
          <a:stretch/>
        </p:blipFill>
        <p:spPr>
          <a:xfrm>
            <a:off x="1673352" y="1572768"/>
            <a:ext cx="2743200" cy="1719072"/>
          </a:xfrm>
        </p:spPr>
      </p:pic>
      <p:pic>
        <p:nvPicPr>
          <p:cNvPr id="8" name="Picture Placeholder 7" descr="Photo of a wave">
            <a:extLst>
              <a:ext uri="{FF2B5EF4-FFF2-40B4-BE49-F238E27FC236}">
                <a16:creationId xmlns:a16="http://schemas.microsoft.com/office/drawing/2014/main" id="{54A933EE-05F4-47E0-B113-902DE3F8E304}"/>
              </a:ext>
            </a:extLst>
          </p:cNvPr>
          <p:cNvPicPr>
            <a:picLocks noGrp="1" noChangeAspect="1"/>
          </p:cNvPicPr>
          <p:nvPr>
            <p:ph type="pic" sz="quarter" idx="14"/>
          </p:nvPr>
        </p:nvPicPr>
        <p:blipFill rotWithShape="1">
          <a:blip r:embed="rId3"/>
          <a:srcRect t="2995" b="2995"/>
          <a:stretch/>
        </p:blipFill>
        <p:spPr>
          <a:xfrm>
            <a:off x="1673352" y="3575304"/>
            <a:ext cx="2743200" cy="1719072"/>
          </a:xfrm>
        </p:spPr>
      </p:pic>
      <p:sp>
        <p:nvSpPr>
          <p:cNvPr id="3" name="Content Placeholder 2">
            <a:extLst>
              <a:ext uri="{FF2B5EF4-FFF2-40B4-BE49-F238E27FC236}">
                <a16:creationId xmlns:a16="http://schemas.microsoft.com/office/drawing/2014/main" id="{8917F14E-EDCE-469B-AEC8-DACF0B59B38E}"/>
              </a:ext>
            </a:extLst>
          </p:cNvPr>
          <p:cNvSpPr>
            <a:spLocks noGrp="1"/>
          </p:cNvSpPr>
          <p:nvPr>
            <p:ph idx="1"/>
          </p:nvPr>
        </p:nvSpPr>
        <p:spPr>
          <a:xfrm>
            <a:off x="7851461" y="1157920"/>
            <a:ext cx="4340539" cy="3999448"/>
          </a:xfrm>
        </p:spPr>
        <p:txBody>
          <a:bodyPr>
            <a:normAutofit/>
          </a:bodyPr>
          <a:lstStyle/>
          <a:p>
            <a:r>
              <a:rPr lang="en-IN" dirty="0"/>
              <a:t>Hence this dashboard will provide useful info insights to reduce the attrition rate &amp; tells areas on which company have to work on.</a:t>
            </a:r>
          </a:p>
          <a:p>
            <a:r>
              <a:rPr lang="en-IN" dirty="0"/>
              <a:t>It makes Understand which age group and education background employee is leaving from which department.</a:t>
            </a:r>
            <a:endParaRPr lang="en-US" dirty="0"/>
          </a:p>
        </p:txBody>
      </p:sp>
      <p:sp>
        <p:nvSpPr>
          <p:cNvPr id="6" name="Slide Number Placeholder 5">
            <a:extLst>
              <a:ext uri="{FF2B5EF4-FFF2-40B4-BE49-F238E27FC236}">
                <a16:creationId xmlns:a16="http://schemas.microsoft.com/office/drawing/2014/main" id="{E649CF87-E65A-484B-9A85-0DE3D6C548A7}"/>
              </a:ext>
            </a:extLst>
          </p:cNvPr>
          <p:cNvSpPr>
            <a:spLocks noGrp="1"/>
          </p:cNvSpPr>
          <p:nvPr>
            <p:ph type="sldNum" sz="quarter" idx="12"/>
          </p:nvPr>
        </p:nvSpPr>
        <p:spPr/>
        <p:txBody>
          <a:bodyPr/>
          <a:lstStyle/>
          <a:p>
            <a:fld id="{4C8B8A27-DF03-4546-BA93-21C967D57E5C}" type="slidenum">
              <a:rPr lang="en-US" smtClean="0"/>
              <a:t>12</a:t>
            </a:fld>
            <a:endParaRPr lang="en-US"/>
          </a:p>
        </p:txBody>
      </p:sp>
      <p:pic>
        <p:nvPicPr>
          <p:cNvPr id="9" name="Picture 8">
            <a:extLst>
              <a:ext uri="{FF2B5EF4-FFF2-40B4-BE49-F238E27FC236}">
                <a16:creationId xmlns:a16="http://schemas.microsoft.com/office/drawing/2014/main" id="{4FFC990A-87F0-465B-B5CD-3B30589514D1}"/>
              </a:ext>
            </a:extLst>
          </p:cNvPr>
          <p:cNvPicPr>
            <a:picLocks noChangeAspect="1"/>
          </p:cNvPicPr>
          <p:nvPr/>
        </p:nvPicPr>
        <p:blipFill>
          <a:blip r:embed="rId4"/>
          <a:stretch>
            <a:fillRect/>
          </a:stretch>
        </p:blipFill>
        <p:spPr>
          <a:xfrm>
            <a:off x="56644" y="0"/>
            <a:ext cx="7638881" cy="6858000"/>
          </a:xfrm>
          <a:prstGeom prst="rect">
            <a:avLst/>
          </a:prstGeom>
        </p:spPr>
      </p:pic>
    </p:spTree>
    <p:extLst>
      <p:ext uri="{BB962C8B-B14F-4D97-AF65-F5344CB8AC3E}">
        <p14:creationId xmlns:p14="http://schemas.microsoft.com/office/powerpoint/2010/main" val="154709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0C7D-16FA-4B97-B517-3ECFCDEC5E6C}"/>
              </a:ext>
            </a:extLst>
          </p:cNvPr>
          <p:cNvSpPr>
            <a:spLocks noGrp="1"/>
          </p:cNvSpPr>
          <p:nvPr>
            <p:ph type="title"/>
          </p:nvPr>
        </p:nvSpPr>
        <p:spPr>
          <a:xfrm>
            <a:off x="1069848" y="694944"/>
            <a:ext cx="8677656" cy="978408"/>
          </a:xfrm>
        </p:spPr>
        <p:txBody>
          <a:bodyPr/>
          <a:lstStyle/>
          <a:p>
            <a:r>
              <a:rPr lang="en-US" dirty="0"/>
              <a:t>Thank you</a:t>
            </a:r>
          </a:p>
        </p:txBody>
      </p:sp>
      <p:sp>
        <p:nvSpPr>
          <p:cNvPr id="3" name="Content Placeholder 2">
            <a:extLst>
              <a:ext uri="{FF2B5EF4-FFF2-40B4-BE49-F238E27FC236}">
                <a16:creationId xmlns:a16="http://schemas.microsoft.com/office/drawing/2014/main" id="{E70936D7-4AFC-4CF6-98CC-6A2DD4AC3520}"/>
              </a:ext>
            </a:extLst>
          </p:cNvPr>
          <p:cNvSpPr>
            <a:spLocks noGrp="1"/>
          </p:cNvSpPr>
          <p:nvPr>
            <p:ph idx="1"/>
          </p:nvPr>
        </p:nvSpPr>
        <p:spPr>
          <a:xfrm>
            <a:off x="356051" y="2342775"/>
            <a:ext cx="6227630" cy="3197413"/>
          </a:xfrm>
        </p:spPr>
        <p:txBody>
          <a:bodyPr/>
          <a:lstStyle/>
          <a:p>
            <a:r>
              <a:rPr lang="en-US" dirty="0"/>
              <a:t>Presenter Name: Hamza</a:t>
            </a:r>
          </a:p>
          <a:p>
            <a:r>
              <a:rPr lang="en-US" dirty="0"/>
              <a:t>Email address:</a:t>
            </a:r>
            <a:r>
              <a:rPr lang="en-IN" b="0" i="0" dirty="0">
                <a:solidFill>
                  <a:srgbClr val="A9A297"/>
                </a:solidFill>
                <a:effectLst/>
                <a:latin typeface="Roboto" panose="02000000000000000000" pitchFamily="2" charset="0"/>
              </a:rPr>
              <a:t> </a:t>
            </a:r>
            <a:r>
              <a:rPr lang="en-IN" b="0" i="0" dirty="0">
                <a:solidFill>
                  <a:srgbClr val="A9A297"/>
                </a:solidFill>
                <a:effectLst/>
                <a:latin typeface="Roboto" panose="02000000000000000000" pitchFamily="2" charset="0"/>
                <a:hlinkClick r:id="rId2"/>
              </a:rPr>
              <a:t>hamzashamim2001@gmail.com</a:t>
            </a:r>
            <a:endParaRPr lang="en-IN" b="0" i="0" dirty="0">
              <a:solidFill>
                <a:srgbClr val="A9A297"/>
              </a:solidFill>
              <a:effectLst/>
              <a:latin typeface="Roboto" panose="02000000000000000000" pitchFamily="2" charset="0"/>
            </a:endParaRPr>
          </a:p>
          <a:p>
            <a:r>
              <a:rPr lang="en-US"/>
              <a:t>7703993678</a:t>
            </a:r>
            <a:endParaRPr lang="en-US" dirty="0"/>
          </a:p>
          <a:p>
            <a:endParaRPr lang="en-US" dirty="0"/>
          </a:p>
        </p:txBody>
      </p:sp>
      <p:pic>
        <p:nvPicPr>
          <p:cNvPr id="6" name="Picture Placeholder 5" descr="Photo of 3 surfers running into the ocean with their boards">
            <a:extLst>
              <a:ext uri="{FF2B5EF4-FFF2-40B4-BE49-F238E27FC236}">
                <a16:creationId xmlns:a16="http://schemas.microsoft.com/office/drawing/2014/main" id="{A10C84DF-B0D7-4959-900F-6375E5D1B2E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583680" y="1883664"/>
            <a:ext cx="5614416" cy="4114800"/>
          </a:xfrm>
        </p:spPr>
      </p:pic>
      <p:sp>
        <p:nvSpPr>
          <p:cNvPr id="28" name="Slide Number Placeholder 27">
            <a:extLst>
              <a:ext uri="{FF2B5EF4-FFF2-40B4-BE49-F238E27FC236}">
                <a16:creationId xmlns:a16="http://schemas.microsoft.com/office/drawing/2014/main" id="{F5D32EC3-AB51-4BC4-B69A-67849B3FF0B0}"/>
              </a:ext>
            </a:extLst>
          </p:cNvPr>
          <p:cNvSpPr>
            <a:spLocks noGrp="1"/>
          </p:cNvSpPr>
          <p:nvPr>
            <p:ph type="sldNum" sz="quarter" idx="16"/>
          </p:nvPr>
        </p:nvSpPr>
        <p:spPr>
          <a:xfrm>
            <a:off x="11457919" y="6382512"/>
            <a:ext cx="500997" cy="365125"/>
          </a:xfrm>
        </p:spPr>
        <p:txBody>
          <a:bodyPr/>
          <a:lstStyle/>
          <a:p>
            <a:fld id="{4C8B8A27-DF03-4546-BA93-21C967D57E5C}" type="slidenum">
              <a:rPr lang="en-US" smtClean="0"/>
              <a:pPr/>
              <a:t>13</a:t>
            </a:fld>
            <a:endParaRPr lang="en-US" dirty="0"/>
          </a:p>
        </p:txBody>
      </p:sp>
    </p:spTree>
    <p:extLst>
      <p:ext uri="{BB962C8B-B14F-4D97-AF65-F5344CB8AC3E}">
        <p14:creationId xmlns:p14="http://schemas.microsoft.com/office/powerpoint/2010/main" val="351592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6B15-8FD9-4DBA-937D-A035F2A313B4}"/>
              </a:ext>
            </a:extLst>
          </p:cNvPr>
          <p:cNvSpPr>
            <a:spLocks noGrp="1"/>
          </p:cNvSpPr>
          <p:nvPr>
            <p:ph type="title"/>
          </p:nvPr>
        </p:nvSpPr>
        <p:spPr>
          <a:xfrm>
            <a:off x="5824728" y="1078992"/>
            <a:ext cx="5797296" cy="1225296"/>
          </a:xfrm>
        </p:spPr>
        <p:txBody>
          <a:bodyPr/>
          <a:lstStyle/>
          <a:p>
            <a:r>
              <a:rPr lang="en-US"/>
              <a:t>Agenda</a:t>
            </a:r>
            <a:endParaRPr lang="en-US" dirty="0"/>
          </a:p>
        </p:txBody>
      </p:sp>
      <p:pic>
        <p:nvPicPr>
          <p:cNvPr id="9" name="Picture Placeholder 8" descr="Photo of a diver swimming next to a turtle">
            <a:extLst>
              <a:ext uri="{FF2B5EF4-FFF2-40B4-BE49-F238E27FC236}">
                <a16:creationId xmlns:a16="http://schemas.microsoft.com/office/drawing/2014/main" id="{8D74DD2C-F3C3-47CA-BA67-6081ADAFF40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069848" y="896112"/>
            <a:ext cx="2176272" cy="2514600"/>
          </a:xfrm>
        </p:spPr>
      </p:pic>
      <p:pic>
        <p:nvPicPr>
          <p:cNvPr id="11" name="Picture Placeholder 10" descr="Photo of  person holding a surfboard on a beach&#10;">
            <a:extLst>
              <a:ext uri="{FF2B5EF4-FFF2-40B4-BE49-F238E27FC236}">
                <a16:creationId xmlns:a16="http://schemas.microsoft.com/office/drawing/2014/main" id="{C906B932-B0C9-4994-83C3-74581542630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236976" y="896112"/>
            <a:ext cx="2176272" cy="2514600"/>
          </a:xfrm>
        </p:spPr>
      </p:pic>
      <p:pic>
        <p:nvPicPr>
          <p:cNvPr id="14" name="Picture Placeholder 13" descr="Photo of a wave">
            <a:extLst>
              <a:ext uri="{FF2B5EF4-FFF2-40B4-BE49-F238E27FC236}">
                <a16:creationId xmlns:a16="http://schemas.microsoft.com/office/drawing/2014/main" id="{77ACA1AC-D365-42BD-8398-A0F69FC32521}"/>
              </a:ext>
            </a:extLst>
          </p:cNvPr>
          <p:cNvPicPr>
            <a:picLocks noGrp="1" noChangeAspect="1"/>
          </p:cNvPicPr>
          <p:nvPr>
            <p:ph type="pic" sz="quarter" idx="15"/>
          </p:nvPr>
        </p:nvPicPr>
        <p:blipFill rotWithShape="1">
          <a:blip r:embed="rId4"/>
          <a:srcRect l="21149" r="21149"/>
          <a:stretch/>
        </p:blipFill>
        <p:spPr>
          <a:xfrm>
            <a:off x="1069848" y="3410712"/>
            <a:ext cx="2176272" cy="2514600"/>
          </a:xfrm>
        </p:spPr>
      </p:pic>
      <p:pic>
        <p:nvPicPr>
          <p:cNvPr id="13" name="Picture Placeholder 12" descr="Photo of a surfer catching a wave">
            <a:extLst>
              <a:ext uri="{FF2B5EF4-FFF2-40B4-BE49-F238E27FC236}">
                <a16:creationId xmlns:a16="http://schemas.microsoft.com/office/drawing/2014/main" id="{1420ADBB-5A27-484C-B18D-F2C1CF8BF158}"/>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3236976" y="3410712"/>
            <a:ext cx="2176272" cy="2514600"/>
          </a:xfrm>
        </p:spPr>
      </p:pic>
      <p:sp>
        <p:nvSpPr>
          <p:cNvPr id="3" name="Content Placeholder 2">
            <a:extLst>
              <a:ext uri="{FF2B5EF4-FFF2-40B4-BE49-F238E27FC236}">
                <a16:creationId xmlns:a16="http://schemas.microsoft.com/office/drawing/2014/main" id="{E2AB768D-85F6-4B7C-BD45-CE6CDE81649E}"/>
              </a:ext>
            </a:extLst>
          </p:cNvPr>
          <p:cNvSpPr>
            <a:spLocks noGrp="1"/>
          </p:cNvSpPr>
          <p:nvPr>
            <p:ph idx="1"/>
          </p:nvPr>
        </p:nvSpPr>
        <p:spPr>
          <a:xfrm>
            <a:off x="5824728" y="2304242"/>
            <a:ext cx="5524499" cy="3253622"/>
          </a:xfrm>
        </p:spPr>
        <p:txBody>
          <a:bodyPr>
            <a:normAutofit fontScale="92500" lnSpcReduction="20000"/>
          </a:bodyPr>
          <a:lstStyle/>
          <a:p>
            <a:pPr algn="ctr">
              <a:lnSpc>
                <a:spcPct val="170000"/>
              </a:lnSpc>
            </a:pPr>
            <a:r>
              <a:rPr lang="en-IN" sz="1200" b="1" i="1" dirty="0">
                <a:solidFill>
                  <a:schemeClr val="tx1"/>
                </a:solidFill>
              </a:rPr>
              <a:t>Problem</a:t>
            </a:r>
            <a:br>
              <a:rPr lang="en-IN" sz="1200" b="1" i="1" dirty="0">
                <a:solidFill>
                  <a:schemeClr val="tx1"/>
                </a:solidFill>
              </a:rPr>
            </a:br>
            <a:r>
              <a:rPr lang="en-IN" sz="1200" b="1" i="1" dirty="0">
                <a:solidFill>
                  <a:schemeClr val="tx1"/>
                </a:solidFill>
              </a:rPr>
              <a:t>introduction</a:t>
            </a:r>
            <a:br>
              <a:rPr lang="en-IN" sz="1200" b="1" i="1" dirty="0">
                <a:solidFill>
                  <a:schemeClr val="tx1"/>
                </a:solidFill>
              </a:rPr>
            </a:br>
            <a:r>
              <a:rPr lang="en-IN" sz="1200" b="1" i="1" dirty="0">
                <a:solidFill>
                  <a:schemeClr val="tx1"/>
                </a:solidFill>
              </a:rPr>
              <a:t>KPIs and lollipop chart</a:t>
            </a:r>
            <a:br>
              <a:rPr lang="en-IN" sz="1200" b="1" i="1" dirty="0">
                <a:solidFill>
                  <a:schemeClr val="tx1"/>
                </a:solidFill>
              </a:rPr>
            </a:br>
            <a:r>
              <a:rPr lang="en-IN" sz="1200" b="1" i="1" dirty="0">
                <a:solidFill>
                  <a:schemeClr val="tx1"/>
                </a:solidFill>
              </a:rPr>
              <a:t>pie chart</a:t>
            </a:r>
            <a:br>
              <a:rPr lang="en-IN" sz="1200" b="1" i="1" dirty="0">
                <a:solidFill>
                  <a:schemeClr val="tx1"/>
                </a:solidFill>
              </a:rPr>
            </a:br>
            <a:r>
              <a:rPr lang="en-IN" sz="1200" b="1" i="1" dirty="0">
                <a:solidFill>
                  <a:schemeClr val="tx1"/>
                </a:solidFill>
              </a:rPr>
              <a:t>frequency chart</a:t>
            </a:r>
            <a:br>
              <a:rPr lang="en-IN" sz="1200" b="1" i="1" dirty="0">
                <a:solidFill>
                  <a:schemeClr val="tx1"/>
                </a:solidFill>
              </a:rPr>
            </a:br>
            <a:r>
              <a:rPr lang="en-IN" sz="1200" b="1" i="1" dirty="0">
                <a:solidFill>
                  <a:schemeClr val="tx1"/>
                </a:solidFill>
              </a:rPr>
              <a:t>heat map</a:t>
            </a:r>
            <a:br>
              <a:rPr lang="en-IN" sz="1200" b="1" i="1" dirty="0">
                <a:solidFill>
                  <a:schemeClr val="tx1"/>
                </a:solidFill>
              </a:rPr>
            </a:br>
            <a:r>
              <a:rPr lang="en-IN" sz="1200" b="1" i="1" dirty="0">
                <a:solidFill>
                  <a:schemeClr val="tx1"/>
                </a:solidFill>
              </a:rPr>
              <a:t>bar chart</a:t>
            </a:r>
            <a:br>
              <a:rPr lang="en-IN" sz="1200" b="1" i="1" dirty="0">
                <a:solidFill>
                  <a:schemeClr val="tx1"/>
                </a:solidFill>
              </a:rPr>
            </a:br>
            <a:r>
              <a:rPr lang="en-IN" sz="1200" b="1" i="1" dirty="0">
                <a:solidFill>
                  <a:schemeClr val="tx1"/>
                </a:solidFill>
              </a:rPr>
              <a:t>donut chart</a:t>
            </a:r>
            <a:br>
              <a:rPr lang="en-IN" sz="1200" b="1" i="1" dirty="0">
                <a:solidFill>
                  <a:schemeClr val="tx1"/>
                </a:solidFill>
              </a:rPr>
            </a:br>
            <a:r>
              <a:rPr lang="en-IN" sz="1200" b="1" i="1" dirty="0">
                <a:solidFill>
                  <a:schemeClr val="tx1"/>
                </a:solidFill>
              </a:rPr>
              <a:t>summary</a:t>
            </a:r>
            <a:br>
              <a:rPr lang="en-IN" sz="1200" b="1" i="1" dirty="0">
                <a:solidFill>
                  <a:schemeClr val="tx1"/>
                </a:solidFill>
              </a:rPr>
            </a:br>
            <a:r>
              <a:rPr lang="en-IN" sz="1200" b="1" i="1" dirty="0">
                <a:solidFill>
                  <a:schemeClr val="tx1"/>
                </a:solidFill>
              </a:rPr>
              <a:t>live working video</a:t>
            </a:r>
            <a:br>
              <a:rPr lang="en-IN" sz="1200" b="1" i="1" dirty="0">
                <a:solidFill>
                  <a:schemeClr val="tx1"/>
                </a:solidFill>
              </a:rPr>
            </a:br>
            <a:r>
              <a:rPr lang="en-IN" sz="1200" b="1" i="1" dirty="0">
                <a:solidFill>
                  <a:schemeClr val="tx1"/>
                </a:solidFill>
              </a:rPr>
              <a:t>thank you </a:t>
            </a:r>
            <a:br>
              <a:rPr lang="en-IN" sz="900" b="1" dirty="0"/>
            </a:br>
            <a:br>
              <a:rPr lang="en-IN" sz="700" b="1" dirty="0"/>
            </a:br>
            <a:endParaRPr lang="en-US" sz="700" b="1" dirty="0"/>
          </a:p>
        </p:txBody>
      </p:sp>
      <p:sp>
        <p:nvSpPr>
          <p:cNvPr id="17" name="Slide Number Placeholder 16">
            <a:extLst>
              <a:ext uri="{FF2B5EF4-FFF2-40B4-BE49-F238E27FC236}">
                <a16:creationId xmlns:a16="http://schemas.microsoft.com/office/drawing/2014/main" id="{C451C227-806A-4DE3-9B09-36809B587388}"/>
              </a:ext>
            </a:extLst>
          </p:cNvPr>
          <p:cNvSpPr>
            <a:spLocks noGrp="1"/>
          </p:cNvSpPr>
          <p:nvPr>
            <p:ph type="sldNum" sz="quarter" idx="19"/>
          </p:nvPr>
        </p:nvSpPr>
        <p:spPr>
          <a:xfrm>
            <a:off x="11457919" y="6382512"/>
            <a:ext cx="500997" cy="365125"/>
          </a:xfrm>
        </p:spPr>
        <p:txBody>
          <a:bodyPr/>
          <a:lstStyle/>
          <a:p>
            <a:fld id="{4C8B8A27-DF03-4546-BA93-21C967D57E5C}" type="slidenum">
              <a:rPr lang="en-US" smtClean="0"/>
              <a:pPr/>
              <a:t>2</a:t>
            </a:fld>
            <a:endParaRPr lang="en-US"/>
          </a:p>
        </p:txBody>
      </p:sp>
      <p:sp>
        <p:nvSpPr>
          <p:cNvPr id="4" name="Date Placeholder 3">
            <a:extLst>
              <a:ext uri="{FF2B5EF4-FFF2-40B4-BE49-F238E27FC236}">
                <a16:creationId xmlns:a16="http://schemas.microsoft.com/office/drawing/2014/main" id="{54CDBA34-DDFE-4712-B837-B0D277131263}"/>
              </a:ext>
            </a:extLst>
          </p:cNvPr>
          <p:cNvSpPr>
            <a:spLocks noGrp="1"/>
          </p:cNvSpPr>
          <p:nvPr>
            <p:ph type="dt" sz="half" idx="17"/>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BF05D1D-8C9F-492C-B8A4-73A49CC5A68F}"/>
              </a:ext>
            </a:extLst>
          </p:cNvPr>
          <p:cNvSpPr>
            <a:spLocks noGrp="1"/>
          </p:cNvSpPr>
          <p:nvPr>
            <p:ph type="ftr" sz="quarter" idx="18"/>
          </p:nvPr>
        </p:nvSpPr>
        <p:spPr/>
        <p:txBody>
          <a:bodyPr/>
          <a:lstStyle/>
          <a:p>
            <a:r>
              <a:rPr lang="en-US" dirty="0"/>
              <a:t>Sample footer text</a:t>
            </a:r>
          </a:p>
        </p:txBody>
      </p:sp>
    </p:spTree>
    <p:extLst>
      <p:ext uri="{BB962C8B-B14F-4D97-AF65-F5344CB8AC3E}">
        <p14:creationId xmlns:p14="http://schemas.microsoft.com/office/powerpoint/2010/main" val="61352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0B0F-C0B3-4791-B979-B988B3542A02}"/>
              </a:ext>
            </a:extLst>
          </p:cNvPr>
          <p:cNvSpPr>
            <a:spLocks noGrp="1"/>
          </p:cNvSpPr>
          <p:nvPr>
            <p:ph type="title"/>
          </p:nvPr>
        </p:nvSpPr>
        <p:spPr>
          <a:xfrm>
            <a:off x="839788" y="502920"/>
            <a:ext cx="9899930" cy="1325563"/>
          </a:xfrm>
        </p:spPr>
        <p:txBody>
          <a:bodyPr/>
          <a:lstStyle/>
          <a:p>
            <a:r>
              <a:rPr lang="en-IN" dirty="0"/>
              <a:t>Problem</a:t>
            </a:r>
            <a:endParaRPr lang="en-US" dirty="0"/>
          </a:p>
        </p:txBody>
      </p:sp>
      <p:sp>
        <p:nvSpPr>
          <p:cNvPr id="3" name="Text Placeholder 2">
            <a:extLst>
              <a:ext uri="{FF2B5EF4-FFF2-40B4-BE49-F238E27FC236}">
                <a16:creationId xmlns:a16="http://schemas.microsoft.com/office/drawing/2014/main" id="{56F3699B-7DD8-4E6A-ACA2-16AE72B2EB17}"/>
              </a:ext>
            </a:extLst>
          </p:cNvPr>
          <p:cNvSpPr>
            <a:spLocks noGrp="1"/>
          </p:cNvSpPr>
          <p:nvPr>
            <p:ph type="body" idx="1"/>
          </p:nvPr>
        </p:nvSpPr>
        <p:spPr>
          <a:xfrm>
            <a:off x="839788" y="1681163"/>
            <a:ext cx="5480091" cy="823912"/>
          </a:xfrm>
        </p:spPr>
        <p:txBody>
          <a:bodyPr/>
          <a:lstStyle/>
          <a:p>
            <a:r>
              <a:rPr lang="en-IN" dirty="0"/>
              <a:t>IN some company HR department wants dashboard</a:t>
            </a:r>
            <a:endParaRPr lang="en-US" dirty="0"/>
          </a:p>
        </p:txBody>
      </p:sp>
      <p:sp>
        <p:nvSpPr>
          <p:cNvPr id="4" name="Content Placeholder 3">
            <a:extLst>
              <a:ext uri="{FF2B5EF4-FFF2-40B4-BE49-F238E27FC236}">
                <a16:creationId xmlns:a16="http://schemas.microsoft.com/office/drawing/2014/main" id="{60033FB3-AFD2-423B-9483-DDE293101CBF}"/>
              </a:ext>
            </a:extLst>
          </p:cNvPr>
          <p:cNvSpPr>
            <a:spLocks noGrp="1"/>
          </p:cNvSpPr>
          <p:nvPr>
            <p:ph sz="half" idx="2"/>
          </p:nvPr>
        </p:nvSpPr>
        <p:spPr>
          <a:xfrm>
            <a:off x="839786" y="2510632"/>
            <a:ext cx="9194337" cy="2069460"/>
          </a:xfrm>
        </p:spPr>
        <p:txBody>
          <a:bodyPr>
            <a:normAutofit/>
          </a:bodyPr>
          <a:lstStyle/>
          <a:p>
            <a:r>
              <a:rPr lang="en-IN" dirty="0"/>
              <a:t>They have raw data they wont proper interactive representation of their database do understand and represent higher authority that how many employees are leaving their company from which field and department understanding their job satisfaction levels from which age band they are and their gender.</a:t>
            </a:r>
            <a:endParaRPr lang="en-US" dirty="0"/>
          </a:p>
        </p:txBody>
      </p:sp>
      <p:sp>
        <p:nvSpPr>
          <p:cNvPr id="24" name="Slide Number Placeholder 23">
            <a:extLst>
              <a:ext uri="{FF2B5EF4-FFF2-40B4-BE49-F238E27FC236}">
                <a16:creationId xmlns:a16="http://schemas.microsoft.com/office/drawing/2014/main" id="{33C4C8AE-D173-4A3E-8328-61A6F80C7BD5}"/>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3</a:t>
            </a:fld>
            <a:endParaRPr lang="en-US"/>
          </a:p>
        </p:txBody>
      </p:sp>
    </p:spTree>
    <p:extLst>
      <p:ext uri="{BB962C8B-B14F-4D97-AF65-F5344CB8AC3E}">
        <p14:creationId xmlns:p14="http://schemas.microsoft.com/office/powerpoint/2010/main" val="137829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a:lstStyle/>
          <a:p>
            <a:r>
              <a:rPr lang="en-US"/>
              <a:t>Introduction</a:t>
            </a:r>
            <a:endParaRPr lang="en-US" dirty="0"/>
          </a:p>
        </p:txBody>
      </p:sp>
      <p:sp>
        <p:nvSpPr>
          <p:cNvPr id="3" name="Content Placeholder 2">
            <a:extLst>
              <a:ext uri="{FF2B5EF4-FFF2-40B4-BE49-F238E27FC236}">
                <a16:creationId xmlns:a16="http://schemas.microsoft.com/office/drawing/2014/main" id="{00709862-4346-4119-833E-90F31F77A16C}"/>
              </a:ext>
            </a:extLst>
          </p:cNvPr>
          <p:cNvSpPr>
            <a:spLocks noGrp="1"/>
          </p:cNvSpPr>
          <p:nvPr>
            <p:ph idx="1"/>
          </p:nvPr>
        </p:nvSpPr>
        <p:spPr>
          <a:xfrm>
            <a:off x="1790700" y="2431099"/>
            <a:ext cx="7263653" cy="3055301"/>
          </a:xfrm>
        </p:spPr>
        <p:txBody>
          <a:bodyPr/>
          <a:lstStyle/>
          <a:p>
            <a:pPr marL="0" indent="0" rtl="0" latinLnBrk="0">
              <a:lnSpc>
                <a:spcPct val="150000"/>
              </a:lnSpc>
              <a:spcBef>
                <a:spcPts val="1000"/>
              </a:spcBef>
              <a:spcAft>
                <a:spcPts val="0"/>
              </a:spcAft>
            </a:pPr>
            <a:r>
              <a:rPr lang="en-US" sz="1800" dirty="0">
                <a:solidFill>
                  <a:srgbClr val="323232"/>
                </a:solidFill>
                <a:effectLst/>
                <a:latin typeface="Avenir Next LT Pro" panose="020B0504020202020204" pitchFamily="34" charset="0"/>
              </a:rPr>
              <a:t>The HR analytics dashboard is used in many companies it presents useful insights from data like employee count, attrition rate, shows department wise attrition, job satisfaction, loyalty, age bands of employees and I also created one interactive filter, action filter, So it provides total insight about HR department.</a:t>
            </a:r>
            <a:endParaRPr lang="en-US" dirty="0">
              <a:effectLst/>
            </a:endParaRPr>
          </a:p>
        </p:txBody>
      </p:sp>
      <p:pic>
        <p:nvPicPr>
          <p:cNvPr id="7" name="Picture Placeholder 6" descr="Photo of 3 surfers running in to the ocean with their boards">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rotWithShape="1">
          <a:blip r:embed="rId2"/>
          <a:srcRect t="1724" b="1724"/>
          <a:stretch/>
        </p:blipFill>
        <p:spPr>
          <a:xfrm>
            <a:off x="9546336" y="877824"/>
            <a:ext cx="2651760" cy="1709928"/>
          </a:xfrm>
        </p:spPr>
      </p:pic>
      <p:pic>
        <p:nvPicPr>
          <p:cNvPr id="8" name="Picture Placeholder 7" descr="Photo of a wave ">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rotWithShape="1">
          <a:blip r:embed="rId3"/>
          <a:srcRect t="1661" b="1661"/>
          <a:stretch/>
        </p:blipFill>
        <p:spPr>
          <a:xfrm>
            <a:off x="9546336" y="2587752"/>
            <a:ext cx="2651760" cy="1709928"/>
          </a:xfrm>
        </p:spPr>
      </p:pic>
      <p:pic>
        <p:nvPicPr>
          <p:cNvPr id="9" name="Picture Placeholder 8" descr="Photo of a woman surfer paddling out on the ocean">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rotWithShape="1">
          <a:blip r:embed="rId4"/>
          <a:srcRect t="1686" b="1686"/>
          <a:stretch/>
        </p:blipFill>
        <p:spPr>
          <a:xfrm>
            <a:off x="9546336" y="4279392"/>
            <a:ext cx="2651760" cy="1709928"/>
          </a:xfrm>
        </p:spPr>
      </p:pic>
      <p:sp>
        <p:nvSpPr>
          <p:cNvPr id="6" name="Slide Number Placehold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a:lstStyle/>
          <a:p>
            <a:fld id="{4C8B8A27-DF03-4546-BA93-21C967D57E5C}" type="slidenum">
              <a:rPr lang="en-US" smtClean="0"/>
              <a:pPr/>
              <a:t>4</a:t>
            </a:fld>
            <a:endParaRPr lang="en-US"/>
          </a:p>
        </p:txBody>
      </p:sp>
      <p:sp>
        <p:nvSpPr>
          <p:cNvPr id="4" name="Date Placeholder 3">
            <a:extLst>
              <a:ext uri="{FF2B5EF4-FFF2-40B4-BE49-F238E27FC236}">
                <a16:creationId xmlns:a16="http://schemas.microsoft.com/office/drawing/2014/main" id="{61684AB2-7B25-4516-80C8-299DA9610D10}"/>
              </a:ext>
            </a:extLst>
          </p:cNvPr>
          <p:cNvSpPr>
            <a:spLocks noGrp="1"/>
          </p:cNvSpPr>
          <p:nvPr>
            <p:ph type="dt" sz="half" idx="16"/>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C142BB4-D21A-413E-879F-AD1DA087726D}"/>
              </a:ext>
            </a:extLst>
          </p:cNvPr>
          <p:cNvSpPr>
            <a:spLocks noGrp="1"/>
          </p:cNvSpPr>
          <p:nvPr>
            <p:ph type="ftr" sz="quarter" idx="17"/>
          </p:nvPr>
        </p:nvSpPr>
        <p:spPr/>
        <p:txBody>
          <a:bodyPr/>
          <a:lstStyle/>
          <a:p>
            <a:r>
              <a:rPr lang="en-US"/>
              <a:t>Sample footer text</a:t>
            </a:r>
            <a:endParaRPr lang="en-US" dirty="0"/>
          </a:p>
        </p:txBody>
      </p:sp>
    </p:spTree>
    <p:extLst>
      <p:ext uri="{BB962C8B-B14F-4D97-AF65-F5344CB8AC3E}">
        <p14:creationId xmlns:p14="http://schemas.microsoft.com/office/powerpoint/2010/main" val="4260525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82D321F-D2F9-442A-8FA5-7C32A27105BF}"/>
              </a:ext>
            </a:extLst>
          </p:cNvPr>
          <p:cNvSpPr>
            <a:spLocks noGrp="1"/>
          </p:cNvSpPr>
          <p:nvPr>
            <p:ph type="subTitle" idx="1"/>
          </p:nvPr>
        </p:nvSpPr>
        <p:spPr>
          <a:xfrm>
            <a:off x="2627235" y="5315100"/>
            <a:ext cx="6396471" cy="509627"/>
          </a:xfrm>
        </p:spPr>
        <p:txBody>
          <a:bodyPr/>
          <a:lstStyle/>
          <a:p>
            <a:r>
              <a:rPr lang="en-US" dirty="0"/>
              <a:t>Subtle</a:t>
            </a:r>
          </a:p>
        </p:txBody>
      </p:sp>
      <p:sp>
        <p:nvSpPr>
          <p:cNvPr id="3" name="Title 2">
            <a:extLst>
              <a:ext uri="{FF2B5EF4-FFF2-40B4-BE49-F238E27FC236}">
                <a16:creationId xmlns:a16="http://schemas.microsoft.com/office/drawing/2014/main" id="{ED777120-0450-44C7-AA5B-868B2AAF1D7E}"/>
              </a:ext>
            </a:extLst>
          </p:cNvPr>
          <p:cNvSpPr>
            <a:spLocks noGrp="1"/>
          </p:cNvSpPr>
          <p:nvPr>
            <p:ph type="title"/>
          </p:nvPr>
        </p:nvSpPr>
        <p:spPr>
          <a:xfrm>
            <a:off x="2066544" y="5640148"/>
            <a:ext cx="8028432" cy="184579"/>
          </a:xfrm>
        </p:spPr>
        <p:txBody>
          <a:bodyPr>
            <a:normAutofit fontScale="90000"/>
          </a:bodyPr>
          <a:lstStyle/>
          <a:p>
            <a:endParaRPr lang="en-IN" dirty="0"/>
          </a:p>
        </p:txBody>
      </p:sp>
      <p:pic>
        <p:nvPicPr>
          <p:cNvPr id="9" name="Picture 8">
            <a:extLst>
              <a:ext uri="{FF2B5EF4-FFF2-40B4-BE49-F238E27FC236}">
                <a16:creationId xmlns:a16="http://schemas.microsoft.com/office/drawing/2014/main" id="{BA83A33C-6E1F-4481-B0C8-0D78C68E2C27}"/>
              </a:ext>
            </a:extLst>
          </p:cNvPr>
          <p:cNvPicPr>
            <a:picLocks noChangeAspect="1"/>
          </p:cNvPicPr>
          <p:nvPr/>
        </p:nvPicPr>
        <p:blipFill>
          <a:blip r:embed="rId2"/>
          <a:stretch>
            <a:fillRect/>
          </a:stretch>
        </p:blipFill>
        <p:spPr>
          <a:xfrm>
            <a:off x="655455" y="80921"/>
            <a:ext cx="10794775" cy="6441260"/>
          </a:xfrm>
          <a:prstGeom prst="rect">
            <a:avLst/>
          </a:prstGeom>
        </p:spPr>
      </p:pic>
    </p:spTree>
    <p:extLst>
      <p:ext uri="{BB962C8B-B14F-4D97-AF65-F5344CB8AC3E}">
        <p14:creationId xmlns:p14="http://schemas.microsoft.com/office/powerpoint/2010/main" val="1692980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22BB07-77CA-41E7-BC99-FA5A4069D349}"/>
              </a:ext>
            </a:extLst>
          </p:cNvPr>
          <p:cNvSpPr>
            <a:spLocks noGrp="1"/>
          </p:cNvSpPr>
          <p:nvPr>
            <p:ph type="title"/>
          </p:nvPr>
        </p:nvSpPr>
        <p:spPr/>
        <p:txBody>
          <a:bodyPr/>
          <a:lstStyle/>
          <a:p>
            <a:r>
              <a:rPr lang="en-IN" dirty="0"/>
              <a:t>Custom chart or lollipop chat &amp; KPI</a:t>
            </a:r>
            <a:endParaRPr lang="en-US" dirty="0"/>
          </a:p>
        </p:txBody>
      </p:sp>
      <p:sp>
        <p:nvSpPr>
          <p:cNvPr id="5" name="Slide Number Placeholder 4">
            <a:extLst>
              <a:ext uri="{FF2B5EF4-FFF2-40B4-BE49-F238E27FC236}">
                <a16:creationId xmlns:a16="http://schemas.microsoft.com/office/drawing/2014/main" id="{DDA33DB3-686B-488C-BF2F-237CD16BD3E6}"/>
              </a:ext>
            </a:extLst>
          </p:cNvPr>
          <p:cNvSpPr>
            <a:spLocks noGrp="1"/>
          </p:cNvSpPr>
          <p:nvPr>
            <p:ph type="sldNum" sz="quarter" idx="12"/>
          </p:nvPr>
        </p:nvSpPr>
        <p:spPr/>
        <p:txBody>
          <a:bodyPr/>
          <a:lstStyle/>
          <a:p>
            <a:fld id="{4C8B8A27-DF03-4546-BA93-21C967D57E5C}" type="slidenum">
              <a:rPr lang="en-US" smtClean="0"/>
              <a:t>6</a:t>
            </a:fld>
            <a:endParaRPr lang="en-US" dirty="0"/>
          </a:p>
        </p:txBody>
      </p:sp>
      <p:sp>
        <p:nvSpPr>
          <p:cNvPr id="3" name="Content Placeholder 2">
            <a:extLst>
              <a:ext uri="{FF2B5EF4-FFF2-40B4-BE49-F238E27FC236}">
                <a16:creationId xmlns:a16="http://schemas.microsoft.com/office/drawing/2014/main" id="{5AE8A103-FF9D-418A-9A87-185E94E45E24}"/>
              </a:ext>
            </a:extLst>
          </p:cNvPr>
          <p:cNvSpPr>
            <a:spLocks noGrp="1"/>
          </p:cNvSpPr>
          <p:nvPr>
            <p:ph idx="1"/>
          </p:nvPr>
        </p:nvSpPr>
        <p:spPr/>
        <p:txBody>
          <a:bodyPr/>
          <a:lstStyle/>
          <a:p>
            <a:r>
              <a:rPr lang="en-IN" dirty="0"/>
              <a:t>It will give insight how many male and females are leaving company.</a:t>
            </a:r>
          </a:p>
          <a:p>
            <a:endParaRPr lang="en-IN" dirty="0"/>
          </a:p>
          <a:p>
            <a:endParaRPr lang="en-IN" dirty="0"/>
          </a:p>
          <a:p>
            <a:r>
              <a:rPr lang="en-IN" dirty="0"/>
              <a:t>First KPI(key performance indicator) which gave insights on</a:t>
            </a:r>
          </a:p>
        </p:txBody>
      </p:sp>
      <p:pic>
        <p:nvPicPr>
          <p:cNvPr id="12" name="Picture 11">
            <a:extLst>
              <a:ext uri="{FF2B5EF4-FFF2-40B4-BE49-F238E27FC236}">
                <a16:creationId xmlns:a16="http://schemas.microsoft.com/office/drawing/2014/main" id="{8F8E1784-A618-4DE8-BF18-9D4E1944A2B5}"/>
              </a:ext>
            </a:extLst>
          </p:cNvPr>
          <p:cNvPicPr>
            <a:picLocks noChangeAspect="1"/>
          </p:cNvPicPr>
          <p:nvPr/>
        </p:nvPicPr>
        <p:blipFill>
          <a:blip r:embed="rId2"/>
          <a:stretch>
            <a:fillRect/>
          </a:stretch>
        </p:blipFill>
        <p:spPr>
          <a:xfrm>
            <a:off x="3738521" y="2331585"/>
            <a:ext cx="5267913" cy="977950"/>
          </a:xfrm>
          <a:prstGeom prst="rect">
            <a:avLst/>
          </a:prstGeom>
        </p:spPr>
      </p:pic>
      <p:pic>
        <p:nvPicPr>
          <p:cNvPr id="14" name="Picture 13">
            <a:extLst>
              <a:ext uri="{FF2B5EF4-FFF2-40B4-BE49-F238E27FC236}">
                <a16:creationId xmlns:a16="http://schemas.microsoft.com/office/drawing/2014/main" id="{2596FBA9-05F2-421E-B8E8-1F1F1E7A8EB9}"/>
              </a:ext>
            </a:extLst>
          </p:cNvPr>
          <p:cNvPicPr>
            <a:picLocks noChangeAspect="1"/>
          </p:cNvPicPr>
          <p:nvPr/>
        </p:nvPicPr>
        <p:blipFill>
          <a:blip r:embed="rId3"/>
          <a:stretch>
            <a:fillRect/>
          </a:stretch>
        </p:blipFill>
        <p:spPr>
          <a:xfrm>
            <a:off x="2246154" y="4379976"/>
            <a:ext cx="7998363" cy="1329710"/>
          </a:xfrm>
          <a:prstGeom prst="rect">
            <a:avLst/>
          </a:prstGeom>
        </p:spPr>
      </p:pic>
    </p:spTree>
    <p:extLst>
      <p:ext uri="{BB962C8B-B14F-4D97-AF65-F5344CB8AC3E}">
        <p14:creationId xmlns:p14="http://schemas.microsoft.com/office/powerpoint/2010/main" val="3193282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D857-23C3-4C16-8E84-FE559E95427A}"/>
              </a:ext>
            </a:extLst>
          </p:cNvPr>
          <p:cNvSpPr>
            <a:spLocks noGrp="1"/>
          </p:cNvSpPr>
          <p:nvPr>
            <p:ph type="title"/>
          </p:nvPr>
        </p:nvSpPr>
        <p:spPr>
          <a:xfrm>
            <a:off x="1069848" y="502920"/>
            <a:ext cx="9634011" cy="1325563"/>
          </a:xfrm>
        </p:spPr>
        <p:txBody>
          <a:bodyPr/>
          <a:lstStyle/>
          <a:p>
            <a:r>
              <a:rPr lang="en-IN" dirty="0"/>
              <a:t>Pie chart</a:t>
            </a:r>
            <a:endParaRPr lang="en-US" dirty="0"/>
          </a:p>
        </p:txBody>
      </p:sp>
      <p:sp>
        <p:nvSpPr>
          <p:cNvPr id="7" name="Slide Number Placeholder 6">
            <a:extLst>
              <a:ext uri="{FF2B5EF4-FFF2-40B4-BE49-F238E27FC236}">
                <a16:creationId xmlns:a16="http://schemas.microsoft.com/office/drawing/2014/main" id="{3699E750-83F3-43F0-9B74-44150DCA0C4C}"/>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7</a:t>
            </a:fld>
            <a:endParaRPr lang="en-US" dirty="0"/>
          </a:p>
        </p:txBody>
      </p:sp>
      <p:sp>
        <p:nvSpPr>
          <p:cNvPr id="8" name="Content Placeholder 7">
            <a:extLst>
              <a:ext uri="{FF2B5EF4-FFF2-40B4-BE49-F238E27FC236}">
                <a16:creationId xmlns:a16="http://schemas.microsoft.com/office/drawing/2014/main" id="{6AF49428-40A8-44AD-A316-DB04F43E96CD}"/>
              </a:ext>
            </a:extLst>
          </p:cNvPr>
          <p:cNvSpPr>
            <a:spLocks noGrp="1"/>
          </p:cNvSpPr>
          <p:nvPr>
            <p:ph idx="1"/>
          </p:nvPr>
        </p:nvSpPr>
        <p:spPr/>
        <p:txBody>
          <a:bodyPr/>
          <a:lstStyle/>
          <a:p>
            <a:r>
              <a:rPr lang="en-IN" dirty="0"/>
              <a:t>Shows department wise Attrition as we see 56% Attrition from sales department.</a:t>
            </a:r>
          </a:p>
        </p:txBody>
      </p:sp>
      <p:pic>
        <p:nvPicPr>
          <p:cNvPr id="10" name="Picture 9">
            <a:extLst>
              <a:ext uri="{FF2B5EF4-FFF2-40B4-BE49-F238E27FC236}">
                <a16:creationId xmlns:a16="http://schemas.microsoft.com/office/drawing/2014/main" id="{98FCEC0C-C17F-47BF-BF23-F625F301E337}"/>
              </a:ext>
            </a:extLst>
          </p:cNvPr>
          <p:cNvPicPr>
            <a:picLocks noChangeAspect="1"/>
          </p:cNvPicPr>
          <p:nvPr/>
        </p:nvPicPr>
        <p:blipFill>
          <a:blip r:embed="rId2"/>
          <a:stretch>
            <a:fillRect/>
          </a:stretch>
        </p:blipFill>
        <p:spPr>
          <a:xfrm>
            <a:off x="5714533" y="2418832"/>
            <a:ext cx="4837481" cy="1961144"/>
          </a:xfrm>
          <a:prstGeom prst="rect">
            <a:avLst/>
          </a:prstGeom>
        </p:spPr>
      </p:pic>
    </p:spTree>
    <p:extLst>
      <p:ext uri="{BB962C8B-B14F-4D97-AF65-F5344CB8AC3E}">
        <p14:creationId xmlns:p14="http://schemas.microsoft.com/office/powerpoint/2010/main" val="1052381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143E-AEB3-46A5-B3B5-BB146055C4D6}"/>
              </a:ext>
            </a:extLst>
          </p:cNvPr>
          <p:cNvSpPr>
            <a:spLocks noGrp="1"/>
          </p:cNvSpPr>
          <p:nvPr>
            <p:ph type="title"/>
          </p:nvPr>
        </p:nvSpPr>
        <p:spPr>
          <a:xfrm>
            <a:off x="813816" y="4032504"/>
            <a:ext cx="8864258" cy="1737360"/>
          </a:xfrm>
        </p:spPr>
        <p:txBody>
          <a:bodyPr>
            <a:noAutofit/>
          </a:bodyPr>
          <a:lstStyle/>
          <a:p>
            <a:r>
              <a:rPr lang="en-IN" sz="3600" b="1" dirty="0"/>
              <a:t>It is the frequency chart</a:t>
            </a:r>
            <a:r>
              <a:rPr lang="en-IN" dirty="0"/>
              <a:t>: It shows all our employees with particular age group.</a:t>
            </a:r>
            <a:endParaRPr lang="en-US" dirty="0"/>
          </a:p>
        </p:txBody>
      </p:sp>
      <p:sp>
        <p:nvSpPr>
          <p:cNvPr id="7" name="Slide Number Placeholder 6">
            <a:extLst>
              <a:ext uri="{FF2B5EF4-FFF2-40B4-BE49-F238E27FC236}">
                <a16:creationId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a:lstStyle/>
          <a:p>
            <a:fld id="{D1BCC2D1-67C3-481C-89D1-D29C6BE43BC1}" type="slidenum">
              <a:rPr lang="en-US" smtClean="0"/>
              <a:pPr/>
              <a:t>8</a:t>
            </a:fld>
            <a:endParaRPr lang="en-US"/>
          </a:p>
        </p:txBody>
      </p:sp>
      <p:sp>
        <p:nvSpPr>
          <p:cNvPr id="4" name="Date Placeholder 3">
            <a:extLst>
              <a:ext uri="{FF2B5EF4-FFF2-40B4-BE49-F238E27FC236}">
                <a16:creationId xmlns:a16="http://schemas.microsoft.com/office/drawing/2014/main" id="{5A32052D-E591-4C2E-A403-7590418B28AA}"/>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E88583EB-A4E5-47C7-8814-8CF520C533FE}"/>
              </a:ext>
            </a:extLst>
          </p:cNvPr>
          <p:cNvSpPr>
            <a:spLocks noGrp="1"/>
          </p:cNvSpPr>
          <p:nvPr>
            <p:ph type="ftr" sz="quarter" idx="11"/>
          </p:nvPr>
        </p:nvSpPr>
        <p:spPr/>
        <p:txBody>
          <a:bodyPr/>
          <a:lstStyle/>
          <a:p>
            <a:r>
              <a:rPr lang="en-US"/>
              <a:t>Sample footer text</a:t>
            </a:r>
          </a:p>
        </p:txBody>
      </p:sp>
      <p:pic>
        <p:nvPicPr>
          <p:cNvPr id="10" name="Picture Placeholder 9">
            <a:extLst>
              <a:ext uri="{FF2B5EF4-FFF2-40B4-BE49-F238E27FC236}">
                <a16:creationId xmlns:a16="http://schemas.microsoft.com/office/drawing/2014/main" id="{79246FE8-02CD-40F8-88B0-8EA339574590}"/>
              </a:ext>
            </a:extLst>
          </p:cNvPr>
          <p:cNvPicPr>
            <a:picLocks noGrp="1" noChangeAspect="1"/>
          </p:cNvPicPr>
          <p:nvPr>
            <p:ph type="pic" sz="quarter" idx="13"/>
          </p:nvPr>
        </p:nvPicPr>
        <p:blipFill rotWithShape="1">
          <a:blip r:embed="rId3"/>
          <a:srcRect t="8582" b="8582"/>
          <a:stretch/>
        </p:blipFill>
        <p:spPr>
          <a:xfrm>
            <a:off x="1602224" y="140708"/>
            <a:ext cx="8431900" cy="3288292"/>
          </a:xfrm>
        </p:spPr>
      </p:pic>
      <p:pic>
        <p:nvPicPr>
          <p:cNvPr id="12" name="Picture 11">
            <a:extLst>
              <a:ext uri="{FF2B5EF4-FFF2-40B4-BE49-F238E27FC236}">
                <a16:creationId xmlns:a16="http://schemas.microsoft.com/office/drawing/2014/main" id="{808E0573-1A7A-4B54-82BC-5242A78F73FF}"/>
              </a:ext>
            </a:extLst>
          </p:cNvPr>
          <p:cNvPicPr>
            <a:picLocks noChangeAspect="1"/>
          </p:cNvPicPr>
          <p:nvPr/>
        </p:nvPicPr>
        <p:blipFill>
          <a:blip r:embed="rId4"/>
          <a:stretch>
            <a:fillRect/>
          </a:stretch>
        </p:blipFill>
        <p:spPr>
          <a:xfrm>
            <a:off x="1197621" y="140708"/>
            <a:ext cx="9775179" cy="3573536"/>
          </a:xfrm>
          <a:prstGeom prst="rect">
            <a:avLst/>
          </a:prstGeom>
        </p:spPr>
      </p:pic>
    </p:spTree>
    <p:extLst>
      <p:ext uri="{BB962C8B-B14F-4D97-AF65-F5344CB8AC3E}">
        <p14:creationId xmlns:p14="http://schemas.microsoft.com/office/powerpoint/2010/main" val="888953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BB446-6D7B-4F52-B560-4C3189F81967}"/>
              </a:ext>
            </a:extLst>
          </p:cNvPr>
          <p:cNvSpPr>
            <a:spLocks noGrp="1"/>
          </p:cNvSpPr>
          <p:nvPr>
            <p:ph type="title"/>
          </p:nvPr>
        </p:nvSpPr>
        <p:spPr>
          <a:xfrm>
            <a:off x="1069848" y="502920"/>
            <a:ext cx="9634011" cy="1325563"/>
          </a:xfrm>
        </p:spPr>
        <p:txBody>
          <a:bodyPr/>
          <a:lstStyle/>
          <a:p>
            <a:r>
              <a:rPr lang="en-IN" dirty="0"/>
              <a:t>Matrix chart or heat map for</a:t>
            </a:r>
            <a:endParaRPr lang="en-US" dirty="0"/>
          </a:p>
        </p:txBody>
      </p:sp>
      <p:sp>
        <p:nvSpPr>
          <p:cNvPr id="11" name="Text Placeholder 10">
            <a:extLst>
              <a:ext uri="{FF2B5EF4-FFF2-40B4-BE49-F238E27FC236}">
                <a16:creationId xmlns:a16="http://schemas.microsoft.com/office/drawing/2014/main" id="{8BC5138D-B238-4007-84CF-B441D82DE512}"/>
              </a:ext>
            </a:extLst>
          </p:cNvPr>
          <p:cNvSpPr>
            <a:spLocks noGrp="1"/>
          </p:cNvSpPr>
          <p:nvPr>
            <p:ph type="body" idx="27"/>
          </p:nvPr>
        </p:nvSpPr>
        <p:spPr>
          <a:xfrm>
            <a:off x="522266" y="4749297"/>
            <a:ext cx="4591900" cy="1325564"/>
          </a:xfrm>
        </p:spPr>
        <p:txBody>
          <a:bodyPr/>
          <a:lstStyle/>
          <a:p>
            <a:r>
              <a:rPr lang="en-IN" dirty="0"/>
              <a:t>It shows different job roles with satisfaction example 95 employees are satisfied.</a:t>
            </a:r>
            <a:endParaRPr lang="en-US" dirty="0"/>
          </a:p>
        </p:txBody>
      </p:sp>
      <p:sp>
        <p:nvSpPr>
          <p:cNvPr id="131" name="Slide Number Placeholder 130">
            <a:extLst>
              <a:ext uri="{FF2B5EF4-FFF2-40B4-BE49-F238E27FC236}">
                <a16:creationId xmlns:a16="http://schemas.microsoft.com/office/drawing/2014/main" id="{3C574038-044F-4C0C-AF81-2B9385A34EA5}"/>
              </a:ext>
            </a:extLst>
          </p:cNvPr>
          <p:cNvSpPr>
            <a:spLocks noGrp="1"/>
          </p:cNvSpPr>
          <p:nvPr>
            <p:ph type="sldNum" sz="quarter" idx="12"/>
          </p:nvPr>
        </p:nvSpPr>
        <p:spPr>
          <a:xfrm>
            <a:off x="11457919" y="6382512"/>
            <a:ext cx="500997" cy="365125"/>
          </a:xfrm>
        </p:spPr>
        <p:txBody>
          <a:bodyPr/>
          <a:lstStyle/>
          <a:p>
            <a:fld id="{4C8B8A27-DF03-4546-BA93-21C967D57E5C}" type="slidenum">
              <a:rPr lang="en-US" smtClean="0"/>
              <a:pPr/>
              <a:t>9</a:t>
            </a:fld>
            <a:endParaRPr lang="en-US"/>
          </a:p>
        </p:txBody>
      </p:sp>
      <p:pic>
        <p:nvPicPr>
          <p:cNvPr id="19" name="Picture 18">
            <a:extLst>
              <a:ext uri="{FF2B5EF4-FFF2-40B4-BE49-F238E27FC236}">
                <a16:creationId xmlns:a16="http://schemas.microsoft.com/office/drawing/2014/main" id="{0332625B-67CF-490A-B613-6B9111F2000E}"/>
              </a:ext>
            </a:extLst>
          </p:cNvPr>
          <p:cNvPicPr>
            <a:picLocks noChangeAspect="1"/>
          </p:cNvPicPr>
          <p:nvPr/>
        </p:nvPicPr>
        <p:blipFill>
          <a:blip r:embed="rId2"/>
          <a:stretch>
            <a:fillRect/>
          </a:stretch>
        </p:blipFill>
        <p:spPr>
          <a:xfrm>
            <a:off x="3301550" y="1569855"/>
            <a:ext cx="5101875" cy="3065707"/>
          </a:xfrm>
          <a:prstGeom prst="rect">
            <a:avLst/>
          </a:prstGeom>
        </p:spPr>
      </p:pic>
    </p:spTree>
    <p:extLst>
      <p:ext uri="{BB962C8B-B14F-4D97-AF65-F5344CB8AC3E}">
        <p14:creationId xmlns:p14="http://schemas.microsoft.com/office/powerpoint/2010/main" val="3538549380"/>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FBE331-63D9-4D34-9DDA-F68D558E461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05FF250-8492-43E8-8400-1C3DDB9B5D67}">
  <ds:schemaRefs>
    <ds:schemaRef ds:uri="http://schemas.microsoft.com/sharepoint/v3/contenttype/forms"/>
  </ds:schemaRefs>
</ds:datastoreItem>
</file>

<file path=customXml/itemProps3.xml><?xml version="1.0" encoding="utf-8"?>
<ds:datastoreItem xmlns:ds="http://schemas.openxmlformats.org/officeDocument/2006/customXml" ds:itemID="{3A6F7751-3D70-4789-B6DE-1DA3487F93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Bohemian design</Template>
  <TotalTime>233</TotalTime>
  <Words>357</Words>
  <Application>Microsoft Office PowerPoint</Application>
  <PresentationFormat>Widescreen</PresentationFormat>
  <Paragraphs>50</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Calibri</vt:lpstr>
      <vt:lpstr>Modern Love</vt:lpstr>
      <vt:lpstr>Roboto</vt:lpstr>
      <vt:lpstr>BohemianVTI</vt:lpstr>
      <vt:lpstr>HR Data analysis dashboard</vt:lpstr>
      <vt:lpstr>Agenda</vt:lpstr>
      <vt:lpstr>Problem</vt:lpstr>
      <vt:lpstr>Introduction</vt:lpstr>
      <vt:lpstr>PowerPoint Presentation</vt:lpstr>
      <vt:lpstr>Custom chart or lollipop chat &amp; KPI</vt:lpstr>
      <vt:lpstr>Pie chart</vt:lpstr>
      <vt:lpstr>It is the frequency chart: It shows all our employees with particular age group.</vt:lpstr>
      <vt:lpstr>Matrix chart or heat map for</vt:lpstr>
      <vt:lpstr>Bar chart</vt:lpstr>
      <vt:lpstr>Donut chart’s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Data analysis dashboard</dc:title>
  <dc:creator>Hamza .</dc:creator>
  <cp:lastModifiedBy>Hamza .</cp:lastModifiedBy>
  <cp:revision>7</cp:revision>
  <dcterms:created xsi:type="dcterms:W3CDTF">2023-06-20T03:26:21Z</dcterms:created>
  <dcterms:modified xsi:type="dcterms:W3CDTF">2023-07-20T07:01:57Z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